
<file path=[Content_Types].xml><?xml version="1.0" encoding="utf-8"?>
<Types xmlns="http://schemas.openxmlformats.org/package/2006/content-types">
  <Default Extension="jfif" ContentType="image/jpeg"/>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4"/>
  </p:notesMasterIdLst>
  <p:sldIdLst>
    <p:sldId id="265" r:id="rId2"/>
    <p:sldId id="260" r:id="rId3"/>
    <p:sldId id="441" r:id="rId4"/>
    <p:sldId id="442" r:id="rId5"/>
    <p:sldId id="261" r:id="rId6"/>
    <p:sldId id="326" r:id="rId7"/>
    <p:sldId id="337" r:id="rId8"/>
    <p:sldId id="490" r:id="rId9"/>
    <p:sldId id="491" r:id="rId10"/>
    <p:sldId id="443" r:id="rId11"/>
    <p:sldId id="449" r:id="rId12"/>
    <p:sldId id="496" r:id="rId13"/>
    <p:sldId id="497" r:id="rId14"/>
    <p:sldId id="448" r:id="rId15"/>
    <p:sldId id="444" r:id="rId16"/>
    <p:sldId id="456" r:id="rId17"/>
    <p:sldId id="450" r:id="rId18"/>
    <p:sldId id="454" r:id="rId19"/>
    <p:sldId id="453" r:id="rId20"/>
    <p:sldId id="460" r:id="rId21"/>
    <p:sldId id="455" r:id="rId22"/>
    <p:sldId id="470" r:id="rId23"/>
    <p:sldId id="471" r:id="rId24"/>
    <p:sldId id="451" r:id="rId25"/>
    <p:sldId id="461" r:id="rId26"/>
    <p:sldId id="468" r:id="rId27"/>
    <p:sldId id="457" r:id="rId28"/>
    <p:sldId id="462" r:id="rId29"/>
    <p:sldId id="342" r:id="rId30"/>
    <p:sldId id="458" r:id="rId31"/>
    <p:sldId id="473" r:id="rId32"/>
    <p:sldId id="474" r:id="rId33"/>
    <p:sldId id="447" r:id="rId34"/>
    <p:sldId id="467" r:id="rId35"/>
    <p:sldId id="446" r:id="rId36"/>
    <p:sldId id="464" r:id="rId37"/>
    <p:sldId id="466" r:id="rId38"/>
    <p:sldId id="477" r:id="rId39"/>
    <p:sldId id="479" r:id="rId40"/>
    <p:sldId id="475" r:id="rId41"/>
    <p:sldId id="463" r:id="rId42"/>
    <p:sldId id="476" r:id="rId43"/>
  </p:sldIdLst>
  <p:sldSz cx="12192000" cy="6858000"/>
  <p:notesSz cx="6858000" cy="9144000"/>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4D2B4"/>
    <a:srgbClr val="4473C5"/>
    <a:srgbClr val="2BD5B9"/>
    <a:srgbClr val="793753"/>
    <a:srgbClr val="C987A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 uri="{1BD7E111-0CB8-44D6-8891-C1BB2F81B7CC}">
      <p1710:readonlyRecommended xmlns:p1710="http://schemas.microsoft.com/office/powerpoint/2017/10/main" val="1"/>
    </p:ext>
  </p:extLst>
</p:presentationPr>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173" autoAdjust="0"/>
    <p:restoredTop sz="82573" autoAdjust="0"/>
  </p:normalViewPr>
  <p:slideViewPr>
    <p:cSldViewPr snapToGrid="0">
      <p:cViewPr varScale="1">
        <p:scale>
          <a:sx n="91" d="100"/>
          <a:sy n="91" d="100"/>
        </p:scale>
        <p:origin x="1434" y="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microsoft.com/office/2016/11/relationships/changesInfo" Target="changesInfos/changesInfo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ableStyles" Target="tableStyles.xml"/><Relationship Id="rId8" Type="http://schemas.openxmlformats.org/officeDocument/2006/relationships/slide" Target="slides/slide7.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Hannah Nohr" userId="2ef5435b-4321-4fd7-8e77-315e1e77c855" providerId="ADAL" clId="{022F2C32-9013-4F8C-9C5A-23241E73CD3F}"/>
    <pc:docChg chg="undo custSel addSld delSld modSld sldOrd">
      <pc:chgData name="Hannah Nohr" userId="2ef5435b-4321-4fd7-8e77-315e1e77c855" providerId="ADAL" clId="{022F2C32-9013-4F8C-9C5A-23241E73CD3F}" dt="2024-10-17T10:28:25.287" v="4235" actId="1076"/>
      <pc:docMkLst>
        <pc:docMk/>
      </pc:docMkLst>
      <pc:sldChg chg="add mod modShow">
        <pc:chgData name="Hannah Nohr" userId="2ef5435b-4321-4fd7-8e77-315e1e77c855" providerId="ADAL" clId="{022F2C32-9013-4F8C-9C5A-23241E73CD3F}" dt="2024-09-18T08:12:17.824" v="4212" actId="729"/>
        <pc:sldMkLst>
          <pc:docMk/>
          <pc:sldMk cId="2443195660" sldId="260"/>
        </pc:sldMkLst>
      </pc:sldChg>
      <pc:sldChg chg="del mod modShow">
        <pc:chgData name="Hannah Nohr" userId="2ef5435b-4321-4fd7-8e77-315e1e77c855" providerId="ADAL" clId="{022F2C32-9013-4F8C-9C5A-23241E73CD3F}" dt="2024-09-18T07:57:10.814" v="4208" actId="2696"/>
        <pc:sldMkLst>
          <pc:docMk/>
          <pc:sldMk cId="4243695596" sldId="260"/>
        </pc:sldMkLst>
      </pc:sldChg>
      <pc:sldChg chg="add mod modShow">
        <pc:chgData name="Hannah Nohr" userId="2ef5435b-4321-4fd7-8e77-315e1e77c855" providerId="ADAL" clId="{022F2C32-9013-4F8C-9C5A-23241E73CD3F}" dt="2024-09-18T08:12:17.824" v="4212" actId="729"/>
        <pc:sldMkLst>
          <pc:docMk/>
          <pc:sldMk cId="1406270600" sldId="261"/>
        </pc:sldMkLst>
      </pc:sldChg>
      <pc:sldChg chg="del mod modShow">
        <pc:chgData name="Hannah Nohr" userId="2ef5435b-4321-4fd7-8e77-315e1e77c855" providerId="ADAL" clId="{022F2C32-9013-4F8C-9C5A-23241E73CD3F}" dt="2024-09-18T07:57:10.814" v="4208" actId="2696"/>
        <pc:sldMkLst>
          <pc:docMk/>
          <pc:sldMk cId="2860873430" sldId="261"/>
        </pc:sldMkLst>
      </pc:sldChg>
      <pc:sldChg chg="del mod modShow">
        <pc:chgData name="Hannah Nohr" userId="2ef5435b-4321-4fd7-8e77-315e1e77c855" providerId="ADAL" clId="{022F2C32-9013-4F8C-9C5A-23241E73CD3F}" dt="2024-09-18T07:57:10.814" v="4208" actId="2696"/>
        <pc:sldMkLst>
          <pc:docMk/>
          <pc:sldMk cId="419703506" sldId="265"/>
        </pc:sldMkLst>
      </pc:sldChg>
      <pc:sldChg chg="add mod modShow">
        <pc:chgData name="Hannah Nohr" userId="2ef5435b-4321-4fd7-8e77-315e1e77c855" providerId="ADAL" clId="{022F2C32-9013-4F8C-9C5A-23241E73CD3F}" dt="2024-09-18T08:12:17.824" v="4212" actId="729"/>
        <pc:sldMkLst>
          <pc:docMk/>
          <pc:sldMk cId="2239380371" sldId="265"/>
        </pc:sldMkLst>
      </pc:sldChg>
      <pc:sldChg chg="mod modShow">
        <pc:chgData name="Hannah Nohr" userId="2ef5435b-4321-4fd7-8e77-315e1e77c855" providerId="ADAL" clId="{022F2C32-9013-4F8C-9C5A-23241E73CD3F}" dt="2024-09-17T22:01:56.542" v="1909" actId="729"/>
        <pc:sldMkLst>
          <pc:docMk/>
          <pc:sldMk cId="3237774222" sldId="268"/>
        </pc:sldMkLst>
      </pc:sldChg>
      <pc:sldChg chg="ord">
        <pc:chgData name="Hannah Nohr" userId="2ef5435b-4321-4fd7-8e77-315e1e77c855" providerId="ADAL" clId="{022F2C32-9013-4F8C-9C5A-23241E73CD3F}" dt="2024-09-17T21:17:09.814" v="1"/>
        <pc:sldMkLst>
          <pc:docMk/>
          <pc:sldMk cId="1003431827" sldId="317"/>
        </pc:sldMkLst>
      </pc:sldChg>
      <pc:sldChg chg="del mod modShow">
        <pc:chgData name="Hannah Nohr" userId="2ef5435b-4321-4fd7-8e77-315e1e77c855" providerId="ADAL" clId="{022F2C32-9013-4F8C-9C5A-23241E73CD3F}" dt="2024-09-18T07:57:54.807" v="4210" actId="2696"/>
        <pc:sldMkLst>
          <pc:docMk/>
          <pc:sldMk cId="2678647557" sldId="326"/>
        </pc:sldMkLst>
      </pc:sldChg>
      <pc:sldChg chg="add mod modShow">
        <pc:chgData name="Hannah Nohr" userId="2ef5435b-4321-4fd7-8e77-315e1e77c855" providerId="ADAL" clId="{022F2C32-9013-4F8C-9C5A-23241E73CD3F}" dt="2024-09-18T08:12:17.824" v="4212" actId="729"/>
        <pc:sldMkLst>
          <pc:docMk/>
          <pc:sldMk cId="3904954758" sldId="326"/>
        </pc:sldMkLst>
      </pc:sldChg>
      <pc:sldChg chg="add mod modShow">
        <pc:chgData name="Hannah Nohr" userId="2ef5435b-4321-4fd7-8e77-315e1e77c855" providerId="ADAL" clId="{022F2C32-9013-4F8C-9C5A-23241E73CD3F}" dt="2024-09-18T08:12:17.824" v="4212" actId="729"/>
        <pc:sldMkLst>
          <pc:docMk/>
          <pc:sldMk cId="3334206946" sldId="337"/>
        </pc:sldMkLst>
      </pc:sldChg>
      <pc:sldChg chg="del">
        <pc:chgData name="Hannah Nohr" userId="2ef5435b-4321-4fd7-8e77-315e1e77c855" providerId="ADAL" clId="{022F2C32-9013-4F8C-9C5A-23241E73CD3F}" dt="2024-09-18T07:57:54.807" v="4210" actId="2696"/>
        <pc:sldMkLst>
          <pc:docMk/>
          <pc:sldMk cId="3854430058" sldId="337"/>
        </pc:sldMkLst>
      </pc:sldChg>
      <pc:sldChg chg="mod ord modShow">
        <pc:chgData name="Hannah Nohr" userId="2ef5435b-4321-4fd7-8e77-315e1e77c855" providerId="ADAL" clId="{022F2C32-9013-4F8C-9C5A-23241E73CD3F}" dt="2024-09-17T22:53:05.216" v="3786"/>
        <pc:sldMkLst>
          <pc:docMk/>
          <pc:sldMk cId="3910217608" sldId="342"/>
        </pc:sldMkLst>
      </pc:sldChg>
      <pc:sldChg chg="add mod modShow">
        <pc:chgData name="Hannah Nohr" userId="2ef5435b-4321-4fd7-8e77-315e1e77c855" providerId="ADAL" clId="{022F2C32-9013-4F8C-9C5A-23241E73CD3F}" dt="2024-09-18T08:12:17.824" v="4212" actId="729"/>
        <pc:sldMkLst>
          <pc:docMk/>
          <pc:sldMk cId="163960799" sldId="441"/>
        </pc:sldMkLst>
      </pc:sldChg>
      <pc:sldChg chg="del mod modShow">
        <pc:chgData name="Hannah Nohr" userId="2ef5435b-4321-4fd7-8e77-315e1e77c855" providerId="ADAL" clId="{022F2C32-9013-4F8C-9C5A-23241E73CD3F}" dt="2024-09-18T07:57:10.814" v="4208" actId="2696"/>
        <pc:sldMkLst>
          <pc:docMk/>
          <pc:sldMk cId="2825407926" sldId="441"/>
        </pc:sldMkLst>
      </pc:sldChg>
      <pc:sldChg chg="del mod modShow">
        <pc:chgData name="Hannah Nohr" userId="2ef5435b-4321-4fd7-8e77-315e1e77c855" providerId="ADAL" clId="{022F2C32-9013-4F8C-9C5A-23241E73CD3F}" dt="2024-09-18T07:57:10.814" v="4208" actId="2696"/>
        <pc:sldMkLst>
          <pc:docMk/>
          <pc:sldMk cId="1225359306" sldId="442"/>
        </pc:sldMkLst>
      </pc:sldChg>
      <pc:sldChg chg="add mod modShow">
        <pc:chgData name="Hannah Nohr" userId="2ef5435b-4321-4fd7-8e77-315e1e77c855" providerId="ADAL" clId="{022F2C32-9013-4F8C-9C5A-23241E73CD3F}" dt="2024-09-18T08:12:17.824" v="4212" actId="729"/>
        <pc:sldMkLst>
          <pc:docMk/>
          <pc:sldMk cId="4175151085" sldId="442"/>
        </pc:sldMkLst>
      </pc:sldChg>
      <pc:sldChg chg="ord">
        <pc:chgData name="Hannah Nohr" userId="2ef5435b-4321-4fd7-8e77-315e1e77c855" providerId="ADAL" clId="{022F2C32-9013-4F8C-9C5A-23241E73CD3F}" dt="2024-09-17T21:31:23.138" v="1273"/>
        <pc:sldMkLst>
          <pc:docMk/>
          <pc:sldMk cId="2323038696" sldId="443"/>
        </pc:sldMkLst>
      </pc:sldChg>
      <pc:sldChg chg="addSp delSp modSp add mod ord modShow">
        <pc:chgData name="Hannah Nohr" userId="2ef5435b-4321-4fd7-8e77-315e1e77c855" providerId="ADAL" clId="{022F2C32-9013-4F8C-9C5A-23241E73CD3F}" dt="2024-09-17T22:12:43.783" v="3158" actId="1076"/>
        <pc:sldMkLst>
          <pc:docMk/>
          <pc:sldMk cId="769327434" sldId="444"/>
        </pc:sldMkLst>
      </pc:sldChg>
      <pc:sldChg chg="del">
        <pc:chgData name="Hannah Nohr" userId="2ef5435b-4321-4fd7-8e77-315e1e77c855" providerId="ADAL" clId="{022F2C32-9013-4F8C-9C5A-23241E73CD3F}" dt="2024-09-17T22:02:58.759" v="1911" actId="2696"/>
        <pc:sldMkLst>
          <pc:docMk/>
          <pc:sldMk cId="1621653788" sldId="444"/>
        </pc:sldMkLst>
      </pc:sldChg>
      <pc:sldChg chg="del">
        <pc:chgData name="Hannah Nohr" userId="2ef5435b-4321-4fd7-8e77-315e1e77c855" providerId="ADAL" clId="{022F2C32-9013-4F8C-9C5A-23241E73CD3F}" dt="2024-09-17T22:02:58.759" v="1911" actId="2696"/>
        <pc:sldMkLst>
          <pc:docMk/>
          <pc:sldMk cId="1940480869" sldId="445"/>
        </pc:sldMkLst>
      </pc:sldChg>
      <pc:sldChg chg="add mod ord modShow">
        <pc:chgData name="Hannah Nohr" userId="2ef5435b-4321-4fd7-8e77-315e1e77c855" providerId="ADAL" clId="{022F2C32-9013-4F8C-9C5A-23241E73CD3F}" dt="2024-09-17T22:42:16.447" v="3610"/>
        <pc:sldMkLst>
          <pc:docMk/>
          <pc:sldMk cId="3090874658" sldId="445"/>
        </pc:sldMkLst>
      </pc:sldChg>
      <pc:sldChg chg="del">
        <pc:chgData name="Hannah Nohr" userId="2ef5435b-4321-4fd7-8e77-315e1e77c855" providerId="ADAL" clId="{022F2C32-9013-4F8C-9C5A-23241E73CD3F}" dt="2024-09-17T22:02:58.759" v="1911" actId="2696"/>
        <pc:sldMkLst>
          <pc:docMk/>
          <pc:sldMk cId="8670983" sldId="446"/>
        </pc:sldMkLst>
      </pc:sldChg>
      <pc:sldChg chg="add mod modShow">
        <pc:chgData name="Hannah Nohr" userId="2ef5435b-4321-4fd7-8e77-315e1e77c855" providerId="ADAL" clId="{022F2C32-9013-4F8C-9C5A-23241E73CD3F}" dt="2024-09-17T22:03:38.714" v="1916" actId="729"/>
        <pc:sldMkLst>
          <pc:docMk/>
          <pc:sldMk cId="841733867" sldId="446"/>
        </pc:sldMkLst>
      </pc:sldChg>
      <pc:sldChg chg="modSp add mod modShow">
        <pc:chgData name="Hannah Nohr" userId="2ef5435b-4321-4fd7-8e77-315e1e77c855" providerId="ADAL" clId="{022F2C32-9013-4F8C-9C5A-23241E73CD3F}" dt="2024-09-17T22:44:20.479" v="3741" actId="20577"/>
        <pc:sldMkLst>
          <pc:docMk/>
          <pc:sldMk cId="1501089693" sldId="447"/>
        </pc:sldMkLst>
      </pc:sldChg>
      <pc:sldChg chg="del">
        <pc:chgData name="Hannah Nohr" userId="2ef5435b-4321-4fd7-8e77-315e1e77c855" providerId="ADAL" clId="{022F2C32-9013-4F8C-9C5A-23241E73CD3F}" dt="2024-09-17T22:02:58.759" v="1911" actId="2696"/>
        <pc:sldMkLst>
          <pc:docMk/>
          <pc:sldMk cId="1790439197" sldId="447"/>
        </pc:sldMkLst>
      </pc:sldChg>
      <pc:sldChg chg="del">
        <pc:chgData name="Hannah Nohr" userId="2ef5435b-4321-4fd7-8e77-315e1e77c855" providerId="ADAL" clId="{022F2C32-9013-4F8C-9C5A-23241E73CD3F}" dt="2024-09-17T22:02:58.759" v="1911" actId="2696"/>
        <pc:sldMkLst>
          <pc:docMk/>
          <pc:sldMk cId="2453360392" sldId="448"/>
        </pc:sldMkLst>
      </pc:sldChg>
      <pc:sldChg chg="modSp add mod modShow">
        <pc:chgData name="Hannah Nohr" userId="2ef5435b-4321-4fd7-8e77-315e1e77c855" providerId="ADAL" clId="{022F2C32-9013-4F8C-9C5A-23241E73CD3F}" dt="2024-09-17T22:04:46.088" v="1989" actId="14100"/>
        <pc:sldMkLst>
          <pc:docMk/>
          <pc:sldMk cId="3708844914" sldId="448"/>
        </pc:sldMkLst>
      </pc:sldChg>
      <pc:sldChg chg="addSp delSp modSp mod ord modNotesTx">
        <pc:chgData name="Hannah Nohr" userId="2ef5435b-4321-4fd7-8e77-315e1e77c855" providerId="ADAL" clId="{022F2C32-9013-4F8C-9C5A-23241E73CD3F}" dt="2024-09-17T22:08:22.178" v="2880" actId="20577"/>
        <pc:sldMkLst>
          <pc:docMk/>
          <pc:sldMk cId="2380567198" sldId="449"/>
        </pc:sldMkLst>
      </pc:sldChg>
      <pc:sldChg chg="modSp add mod modShow modNotesTx">
        <pc:chgData name="Hannah Nohr" userId="2ef5435b-4321-4fd7-8e77-315e1e77c855" providerId="ADAL" clId="{022F2C32-9013-4F8C-9C5A-23241E73CD3F}" dt="2024-09-17T22:15:00.543" v="3325" actId="20577"/>
        <pc:sldMkLst>
          <pc:docMk/>
          <pc:sldMk cId="400053811" sldId="450"/>
        </pc:sldMkLst>
      </pc:sldChg>
      <pc:sldChg chg="del">
        <pc:chgData name="Hannah Nohr" userId="2ef5435b-4321-4fd7-8e77-315e1e77c855" providerId="ADAL" clId="{022F2C32-9013-4F8C-9C5A-23241E73CD3F}" dt="2024-09-17T22:02:58.759" v="1911" actId="2696"/>
        <pc:sldMkLst>
          <pc:docMk/>
          <pc:sldMk cId="3619796607" sldId="450"/>
        </pc:sldMkLst>
      </pc:sldChg>
      <pc:sldChg chg="del">
        <pc:chgData name="Hannah Nohr" userId="2ef5435b-4321-4fd7-8e77-315e1e77c855" providerId="ADAL" clId="{022F2C32-9013-4F8C-9C5A-23241E73CD3F}" dt="2024-09-17T22:02:58.759" v="1911" actId="2696"/>
        <pc:sldMkLst>
          <pc:docMk/>
          <pc:sldMk cId="972867925" sldId="451"/>
        </pc:sldMkLst>
      </pc:sldChg>
      <pc:sldChg chg="modSp add mod modShow">
        <pc:chgData name="Hannah Nohr" userId="2ef5435b-4321-4fd7-8e77-315e1e77c855" providerId="ADAL" clId="{022F2C32-9013-4F8C-9C5A-23241E73CD3F}" dt="2024-09-17T22:41:41.990" v="3600" actId="20577"/>
        <pc:sldMkLst>
          <pc:docMk/>
          <pc:sldMk cId="3576408396" sldId="451"/>
        </pc:sldMkLst>
      </pc:sldChg>
      <pc:sldChg chg="add mod modShow">
        <pc:chgData name="Hannah Nohr" userId="2ef5435b-4321-4fd7-8e77-315e1e77c855" providerId="ADAL" clId="{022F2C32-9013-4F8C-9C5A-23241E73CD3F}" dt="2024-10-16T15:29:31.380" v="4213" actId="729"/>
        <pc:sldMkLst>
          <pc:docMk/>
          <pc:sldMk cId="2565784944" sldId="452"/>
        </pc:sldMkLst>
      </pc:sldChg>
      <pc:sldChg chg="del">
        <pc:chgData name="Hannah Nohr" userId="2ef5435b-4321-4fd7-8e77-315e1e77c855" providerId="ADAL" clId="{022F2C32-9013-4F8C-9C5A-23241E73CD3F}" dt="2024-09-17T22:02:58.759" v="1911" actId="2696"/>
        <pc:sldMkLst>
          <pc:docMk/>
          <pc:sldMk cId="2816934047" sldId="452"/>
        </pc:sldMkLst>
      </pc:sldChg>
      <pc:sldChg chg="del">
        <pc:chgData name="Hannah Nohr" userId="2ef5435b-4321-4fd7-8e77-315e1e77c855" providerId="ADAL" clId="{022F2C32-9013-4F8C-9C5A-23241E73CD3F}" dt="2024-09-17T22:02:58.759" v="1911" actId="2696"/>
        <pc:sldMkLst>
          <pc:docMk/>
          <pc:sldMk cId="1882711197" sldId="453"/>
        </pc:sldMkLst>
      </pc:sldChg>
      <pc:sldChg chg="addSp delSp modSp add mod ord modShow modNotesTx">
        <pc:chgData name="Hannah Nohr" userId="2ef5435b-4321-4fd7-8e77-315e1e77c855" providerId="ADAL" clId="{022F2C32-9013-4F8C-9C5A-23241E73CD3F}" dt="2024-09-17T22:18:14.545" v="3566"/>
        <pc:sldMkLst>
          <pc:docMk/>
          <pc:sldMk cId="3967880013" sldId="453"/>
        </pc:sldMkLst>
      </pc:sldChg>
      <pc:sldChg chg="add mod modShow">
        <pc:chgData name="Hannah Nohr" userId="2ef5435b-4321-4fd7-8e77-315e1e77c855" providerId="ADAL" clId="{022F2C32-9013-4F8C-9C5A-23241E73CD3F}" dt="2024-09-17T22:03:38.714" v="1916" actId="729"/>
        <pc:sldMkLst>
          <pc:docMk/>
          <pc:sldMk cId="364444079" sldId="454"/>
        </pc:sldMkLst>
      </pc:sldChg>
      <pc:sldChg chg="del">
        <pc:chgData name="Hannah Nohr" userId="2ef5435b-4321-4fd7-8e77-315e1e77c855" providerId="ADAL" clId="{022F2C32-9013-4F8C-9C5A-23241E73CD3F}" dt="2024-09-17T22:02:58.759" v="1911" actId="2696"/>
        <pc:sldMkLst>
          <pc:docMk/>
          <pc:sldMk cId="1044430974" sldId="454"/>
        </pc:sldMkLst>
      </pc:sldChg>
      <pc:sldChg chg="del">
        <pc:chgData name="Hannah Nohr" userId="2ef5435b-4321-4fd7-8e77-315e1e77c855" providerId="ADAL" clId="{022F2C32-9013-4F8C-9C5A-23241E73CD3F}" dt="2024-09-17T22:02:58.759" v="1911" actId="2696"/>
        <pc:sldMkLst>
          <pc:docMk/>
          <pc:sldMk cId="547291963" sldId="455"/>
        </pc:sldMkLst>
      </pc:sldChg>
      <pc:sldChg chg="add mod modShow">
        <pc:chgData name="Hannah Nohr" userId="2ef5435b-4321-4fd7-8e77-315e1e77c855" providerId="ADAL" clId="{022F2C32-9013-4F8C-9C5A-23241E73CD3F}" dt="2024-09-17T22:03:38.714" v="1916" actId="729"/>
        <pc:sldMkLst>
          <pc:docMk/>
          <pc:sldMk cId="835968145" sldId="455"/>
        </pc:sldMkLst>
      </pc:sldChg>
      <pc:sldChg chg="modSp add mod modShow">
        <pc:chgData name="Hannah Nohr" userId="2ef5435b-4321-4fd7-8e77-315e1e77c855" providerId="ADAL" clId="{022F2C32-9013-4F8C-9C5A-23241E73CD3F}" dt="2024-09-17T22:13:06.786" v="3170" actId="20577"/>
        <pc:sldMkLst>
          <pc:docMk/>
          <pc:sldMk cId="15243523" sldId="456"/>
        </pc:sldMkLst>
      </pc:sldChg>
      <pc:sldChg chg="del">
        <pc:chgData name="Hannah Nohr" userId="2ef5435b-4321-4fd7-8e77-315e1e77c855" providerId="ADAL" clId="{022F2C32-9013-4F8C-9C5A-23241E73CD3F}" dt="2024-09-17T22:02:58.759" v="1911" actId="2696"/>
        <pc:sldMkLst>
          <pc:docMk/>
          <pc:sldMk cId="2771576162" sldId="456"/>
        </pc:sldMkLst>
      </pc:sldChg>
      <pc:sldChg chg="add mod modShow modNotesTx">
        <pc:chgData name="Hannah Nohr" userId="2ef5435b-4321-4fd7-8e77-315e1e77c855" providerId="ADAL" clId="{022F2C32-9013-4F8C-9C5A-23241E73CD3F}" dt="2024-09-17T22:42:34.740" v="3654" actId="20577"/>
        <pc:sldMkLst>
          <pc:docMk/>
          <pc:sldMk cId="169030362" sldId="457"/>
        </pc:sldMkLst>
      </pc:sldChg>
      <pc:sldChg chg="del">
        <pc:chgData name="Hannah Nohr" userId="2ef5435b-4321-4fd7-8e77-315e1e77c855" providerId="ADAL" clId="{022F2C32-9013-4F8C-9C5A-23241E73CD3F}" dt="2024-09-17T22:02:58.759" v="1911" actId="2696"/>
        <pc:sldMkLst>
          <pc:docMk/>
          <pc:sldMk cId="1560786130" sldId="457"/>
        </pc:sldMkLst>
      </pc:sldChg>
      <pc:sldChg chg="del">
        <pc:chgData name="Hannah Nohr" userId="2ef5435b-4321-4fd7-8e77-315e1e77c855" providerId="ADAL" clId="{022F2C32-9013-4F8C-9C5A-23241E73CD3F}" dt="2024-09-17T22:02:58.759" v="1911" actId="2696"/>
        <pc:sldMkLst>
          <pc:docMk/>
          <pc:sldMk cId="1793150329" sldId="458"/>
        </pc:sldMkLst>
      </pc:sldChg>
      <pc:sldChg chg="add mod modShow">
        <pc:chgData name="Hannah Nohr" userId="2ef5435b-4321-4fd7-8e77-315e1e77c855" providerId="ADAL" clId="{022F2C32-9013-4F8C-9C5A-23241E73CD3F}" dt="2024-09-17T22:03:38.714" v="1916" actId="729"/>
        <pc:sldMkLst>
          <pc:docMk/>
          <pc:sldMk cId="1825816326" sldId="458"/>
        </pc:sldMkLst>
      </pc:sldChg>
      <pc:sldChg chg="add mod modShow">
        <pc:chgData name="Hannah Nohr" userId="2ef5435b-4321-4fd7-8e77-315e1e77c855" providerId="ADAL" clId="{022F2C32-9013-4F8C-9C5A-23241E73CD3F}" dt="2024-09-17T22:03:38.714" v="1916" actId="729"/>
        <pc:sldMkLst>
          <pc:docMk/>
          <pc:sldMk cId="1645666391" sldId="460"/>
        </pc:sldMkLst>
      </pc:sldChg>
      <pc:sldChg chg="del">
        <pc:chgData name="Hannah Nohr" userId="2ef5435b-4321-4fd7-8e77-315e1e77c855" providerId="ADAL" clId="{022F2C32-9013-4F8C-9C5A-23241E73CD3F}" dt="2024-09-17T22:02:58.759" v="1911" actId="2696"/>
        <pc:sldMkLst>
          <pc:docMk/>
          <pc:sldMk cId="2473149906" sldId="460"/>
        </pc:sldMkLst>
      </pc:sldChg>
      <pc:sldChg chg="modSp add mod modShow">
        <pc:chgData name="Hannah Nohr" userId="2ef5435b-4321-4fd7-8e77-315e1e77c855" providerId="ADAL" clId="{022F2C32-9013-4F8C-9C5A-23241E73CD3F}" dt="2024-09-17T22:42:06.398" v="3608" actId="14100"/>
        <pc:sldMkLst>
          <pc:docMk/>
          <pc:sldMk cId="364827395" sldId="461"/>
        </pc:sldMkLst>
      </pc:sldChg>
      <pc:sldChg chg="del">
        <pc:chgData name="Hannah Nohr" userId="2ef5435b-4321-4fd7-8e77-315e1e77c855" providerId="ADAL" clId="{022F2C32-9013-4F8C-9C5A-23241E73CD3F}" dt="2024-09-17T22:02:58.759" v="1911" actId="2696"/>
        <pc:sldMkLst>
          <pc:docMk/>
          <pc:sldMk cId="1313515026" sldId="461"/>
        </pc:sldMkLst>
      </pc:sldChg>
      <pc:sldChg chg="del">
        <pc:chgData name="Hannah Nohr" userId="2ef5435b-4321-4fd7-8e77-315e1e77c855" providerId="ADAL" clId="{022F2C32-9013-4F8C-9C5A-23241E73CD3F}" dt="2024-09-17T22:02:58.759" v="1911" actId="2696"/>
        <pc:sldMkLst>
          <pc:docMk/>
          <pc:sldMk cId="2141075197" sldId="462"/>
        </pc:sldMkLst>
      </pc:sldChg>
      <pc:sldChg chg="add mod modShow modNotesTx">
        <pc:chgData name="Hannah Nohr" userId="2ef5435b-4321-4fd7-8e77-315e1e77c855" providerId="ADAL" clId="{022F2C32-9013-4F8C-9C5A-23241E73CD3F}" dt="2024-09-17T22:43:14.358" v="3678" actId="20577"/>
        <pc:sldMkLst>
          <pc:docMk/>
          <pc:sldMk cId="2781113099" sldId="462"/>
        </pc:sldMkLst>
      </pc:sldChg>
      <pc:sldChg chg="del">
        <pc:chgData name="Hannah Nohr" userId="2ef5435b-4321-4fd7-8e77-315e1e77c855" providerId="ADAL" clId="{022F2C32-9013-4F8C-9C5A-23241E73CD3F}" dt="2024-09-17T22:02:58.759" v="1911" actId="2696"/>
        <pc:sldMkLst>
          <pc:docMk/>
          <pc:sldMk cId="1205776026" sldId="463"/>
        </pc:sldMkLst>
      </pc:sldChg>
      <pc:sldChg chg="add mod modShow">
        <pc:chgData name="Hannah Nohr" userId="2ef5435b-4321-4fd7-8e77-315e1e77c855" providerId="ADAL" clId="{022F2C32-9013-4F8C-9C5A-23241E73CD3F}" dt="2024-09-17T22:03:38.714" v="1916" actId="729"/>
        <pc:sldMkLst>
          <pc:docMk/>
          <pc:sldMk cId="3656368048" sldId="463"/>
        </pc:sldMkLst>
      </pc:sldChg>
      <pc:sldChg chg="modSp add mod modShow">
        <pc:chgData name="Hannah Nohr" userId="2ef5435b-4321-4fd7-8e77-315e1e77c855" providerId="ADAL" clId="{022F2C32-9013-4F8C-9C5A-23241E73CD3F}" dt="2024-09-17T22:44:44.102" v="3771" actId="20577"/>
        <pc:sldMkLst>
          <pc:docMk/>
          <pc:sldMk cId="2419146741" sldId="464"/>
        </pc:sldMkLst>
      </pc:sldChg>
      <pc:sldChg chg="del">
        <pc:chgData name="Hannah Nohr" userId="2ef5435b-4321-4fd7-8e77-315e1e77c855" providerId="ADAL" clId="{022F2C32-9013-4F8C-9C5A-23241E73CD3F}" dt="2024-09-17T22:02:58.759" v="1911" actId="2696"/>
        <pc:sldMkLst>
          <pc:docMk/>
          <pc:sldMk cId="4160128361" sldId="464"/>
        </pc:sldMkLst>
      </pc:sldChg>
      <pc:sldChg chg="add mod modShow">
        <pc:chgData name="Hannah Nohr" userId="2ef5435b-4321-4fd7-8e77-315e1e77c855" providerId="ADAL" clId="{022F2C32-9013-4F8C-9C5A-23241E73CD3F}" dt="2024-09-17T22:03:38.714" v="1916" actId="729"/>
        <pc:sldMkLst>
          <pc:docMk/>
          <pc:sldMk cId="2693466151" sldId="466"/>
        </pc:sldMkLst>
      </pc:sldChg>
      <pc:sldChg chg="del">
        <pc:chgData name="Hannah Nohr" userId="2ef5435b-4321-4fd7-8e77-315e1e77c855" providerId="ADAL" clId="{022F2C32-9013-4F8C-9C5A-23241E73CD3F}" dt="2024-09-17T22:02:58.759" v="1911" actId="2696"/>
        <pc:sldMkLst>
          <pc:docMk/>
          <pc:sldMk cId="3993697392" sldId="466"/>
        </pc:sldMkLst>
      </pc:sldChg>
      <pc:sldChg chg="del">
        <pc:chgData name="Hannah Nohr" userId="2ef5435b-4321-4fd7-8e77-315e1e77c855" providerId="ADAL" clId="{022F2C32-9013-4F8C-9C5A-23241E73CD3F}" dt="2024-09-17T22:02:58.759" v="1911" actId="2696"/>
        <pc:sldMkLst>
          <pc:docMk/>
          <pc:sldMk cId="1359411238" sldId="467"/>
        </pc:sldMkLst>
      </pc:sldChg>
      <pc:sldChg chg="modSp add mod modShow">
        <pc:chgData name="Hannah Nohr" userId="2ef5435b-4321-4fd7-8e77-315e1e77c855" providerId="ADAL" clId="{022F2C32-9013-4F8C-9C5A-23241E73CD3F}" dt="2024-09-17T22:44:15.217" v="3734" actId="20577"/>
        <pc:sldMkLst>
          <pc:docMk/>
          <pc:sldMk cId="3060778016" sldId="467"/>
        </pc:sldMkLst>
      </pc:sldChg>
      <pc:sldChg chg="del">
        <pc:chgData name="Hannah Nohr" userId="2ef5435b-4321-4fd7-8e77-315e1e77c855" providerId="ADAL" clId="{022F2C32-9013-4F8C-9C5A-23241E73CD3F}" dt="2024-09-17T22:02:58.759" v="1911" actId="2696"/>
        <pc:sldMkLst>
          <pc:docMk/>
          <pc:sldMk cId="251607825" sldId="468"/>
        </pc:sldMkLst>
      </pc:sldChg>
      <pc:sldChg chg="add mod modShow">
        <pc:chgData name="Hannah Nohr" userId="2ef5435b-4321-4fd7-8e77-315e1e77c855" providerId="ADAL" clId="{022F2C32-9013-4F8C-9C5A-23241E73CD3F}" dt="2024-09-17T22:03:38.714" v="1916" actId="729"/>
        <pc:sldMkLst>
          <pc:docMk/>
          <pc:sldMk cId="2954504817" sldId="468"/>
        </pc:sldMkLst>
      </pc:sldChg>
      <pc:sldChg chg="add mod modShow">
        <pc:chgData name="Hannah Nohr" userId="2ef5435b-4321-4fd7-8e77-315e1e77c855" providerId="ADAL" clId="{022F2C32-9013-4F8C-9C5A-23241E73CD3F}" dt="2024-09-17T22:15:09.145" v="3326" actId="729"/>
        <pc:sldMkLst>
          <pc:docMk/>
          <pc:sldMk cId="495708461" sldId="469"/>
        </pc:sldMkLst>
      </pc:sldChg>
      <pc:sldChg chg="del">
        <pc:chgData name="Hannah Nohr" userId="2ef5435b-4321-4fd7-8e77-315e1e77c855" providerId="ADAL" clId="{022F2C32-9013-4F8C-9C5A-23241E73CD3F}" dt="2024-09-17T22:02:58.759" v="1911" actId="2696"/>
        <pc:sldMkLst>
          <pc:docMk/>
          <pc:sldMk cId="4285142032" sldId="469"/>
        </pc:sldMkLst>
      </pc:sldChg>
      <pc:sldChg chg="del">
        <pc:chgData name="Hannah Nohr" userId="2ef5435b-4321-4fd7-8e77-315e1e77c855" providerId="ADAL" clId="{022F2C32-9013-4F8C-9C5A-23241E73CD3F}" dt="2024-09-17T22:02:58.759" v="1911" actId="2696"/>
        <pc:sldMkLst>
          <pc:docMk/>
          <pc:sldMk cId="1751256082" sldId="470"/>
        </pc:sldMkLst>
      </pc:sldChg>
      <pc:sldChg chg="add mod modShow">
        <pc:chgData name="Hannah Nohr" userId="2ef5435b-4321-4fd7-8e77-315e1e77c855" providerId="ADAL" clId="{022F2C32-9013-4F8C-9C5A-23241E73CD3F}" dt="2024-09-17T22:03:38.714" v="1916" actId="729"/>
        <pc:sldMkLst>
          <pc:docMk/>
          <pc:sldMk cId="3994040627" sldId="470"/>
        </pc:sldMkLst>
      </pc:sldChg>
      <pc:sldChg chg="del">
        <pc:chgData name="Hannah Nohr" userId="2ef5435b-4321-4fd7-8e77-315e1e77c855" providerId="ADAL" clId="{022F2C32-9013-4F8C-9C5A-23241E73CD3F}" dt="2024-09-17T22:02:58.759" v="1911" actId="2696"/>
        <pc:sldMkLst>
          <pc:docMk/>
          <pc:sldMk cId="126550588" sldId="471"/>
        </pc:sldMkLst>
      </pc:sldChg>
      <pc:sldChg chg="add mod modShow">
        <pc:chgData name="Hannah Nohr" userId="2ef5435b-4321-4fd7-8e77-315e1e77c855" providerId="ADAL" clId="{022F2C32-9013-4F8C-9C5A-23241E73CD3F}" dt="2024-09-17T22:03:38.714" v="1916" actId="729"/>
        <pc:sldMkLst>
          <pc:docMk/>
          <pc:sldMk cId="1876422238" sldId="471"/>
        </pc:sldMkLst>
      </pc:sldChg>
      <pc:sldChg chg="del">
        <pc:chgData name="Hannah Nohr" userId="2ef5435b-4321-4fd7-8e77-315e1e77c855" providerId="ADAL" clId="{022F2C32-9013-4F8C-9C5A-23241E73CD3F}" dt="2024-09-17T22:02:58.759" v="1911" actId="2696"/>
        <pc:sldMkLst>
          <pc:docMk/>
          <pc:sldMk cId="688845126" sldId="472"/>
        </pc:sldMkLst>
      </pc:sldChg>
      <pc:sldChg chg="modSp add mod modShow">
        <pc:chgData name="Hannah Nohr" userId="2ef5435b-4321-4fd7-8e77-315e1e77c855" providerId="ADAL" clId="{022F2C32-9013-4F8C-9C5A-23241E73CD3F}" dt="2024-09-17T22:42:59.606" v="3655" actId="1076"/>
        <pc:sldMkLst>
          <pc:docMk/>
          <pc:sldMk cId="3870566876" sldId="472"/>
        </pc:sldMkLst>
      </pc:sldChg>
      <pc:sldChg chg="del">
        <pc:chgData name="Hannah Nohr" userId="2ef5435b-4321-4fd7-8e77-315e1e77c855" providerId="ADAL" clId="{022F2C32-9013-4F8C-9C5A-23241E73CD3F}" dt="2024-09-17T22:02:58.759" v="1911" actId="2696"/>
        <pc:sldMkLst>
          <pc:docMk/>
          <pc:sldMk cId="1187120777" sldId="473"/>
        </pc:sldMkLst>
      </pc:sldChg>
      <pc:sldChg chg="add mod modShow">
        <pc:chgData name="Hannah Nohr" userId="2ef5435b-4321-4fd7-8e77-315e1e77c855" providerId="ADAL" clId="{022F2C32-9013-4F8C-9C5A-23241E73CD3F}" dt="2024-09-17T22:03:38.714" v="1916" actId="729"/>
        <pc:sldMkLst>
          <pc:docMk/>
          <pc:sldMk cId="1520835157" sldId="473"/>
        </pc:sldMkLst>
      </pc:sldChg>
      <pc:sldChg chg="del">
        <pc:chgData name="Hannah Nohr" userId="2ef5435b-4321-4fd7-8e77-315e1e77c855" providerId="ADAL" clId="{022F2C32-9013-4F8C-9C5A-23241E73CD3F}" dt="2024-09-17T22:02:58.759" v="1911" actId="2696"/>
        <pc:sldMkLst>
          <pc:docMk/>
          <pc:sldMk cId="137447992" sldId="474"/>
        </pc:sldMkLst>
      </pc:sldChg>
      <pc:sldChg chg="add mod modShow">
        <pc:chgData name="Hannah Nohr" userId="2ef5435b-4321-4fd7-8e77-315e1e77c855" providerId="ADAL" clId="{022F2C32-9013-4F8C-9C5A-23241E73CD3F}" dt="2024-09-17T22:03:38.714" v="1916" actId="729"/>
        <pc:sldMkLst>
          <pc:docMk/>
          <pc:sldMk cId="3551437737" sldId="474"/>
        </pc:sldMkLst>
      </pc:sldChg>
      <pc:sldChg chg="del">
        <pc:chgData name="Hannah Nohr" userId="2ef5435b-4321-4fd7-8e77-315e1e77c855" providerId="ADAL" clId="{022F2C32-9013-4F8C-9C5A-23241E73CD3F}" dt="2024-09-17T22:02:58.759" v="1911" actId="2696"/>
        <pc:sldMkLst>
          <pc:docMk/>
          <pc:sldMk cId="2559725132" sldId="475"/>
        </pc:sldMkLst>
      </pc:sldChg>
      <pc:sldChg chg="add mod modShow">
        <pc:chgData name="Hannah Nohr" userId="2ef5435b-4321-4fd7-8e77-315e1e77c855" providerId="ADAL" clId="{022F2C32-9013-4F8C-9C5A-23241E73CD3F}" dt="2024-09-17T22:03:38.714" v="1916" actId="729"/>
        <pc:sldMkLst>
          <pc:docMk/>
          <pc:sldMk cId="2962354913" sldId="475"/>
        </pc:sldMkLst>
      </pc:sldChg>
      <pc:sldChg chg="addSp delSp modSp add mod modShow">
        <pc:chgData name="Hannah Nohr" userId="2ef5435b-4321-4fd7-8e77-315e1e77c855" providerId="ADAL" clId="{022F2C32-9013-4F8C-9C5A-23241E73CD3F}" dt="2024-09-17T22:52:08.751" v="3783" actId="14100"/>
        <pc:sldMkLst>
          <pc:docMk/>
          <pc:sldMk cId="1192498133" sldId="476"/>
        </pc:sldMkLst>
      </pc:sldChg>
      <pc:sldChg chg="del">
        <pc:chgData name="Hannah Nohr" userId="2ef5435b-4321-4fd7-8e77-315e1e77c855" providerId="ADAL" clId="{022F2C32-9013-4F8C-9C5A-23241E73CD3F}" dt="2024-09-17T22:02:58.759" v="1911" actId="2696"/>
        <pc:sldMkLst>
          <pc:docMk/>
          <pc:sldMk cId="1620365707" sldId="476"/>
        </pc:sldMkLst>
      </pc:sldChg>
      <pc:sldChg chg="del">
        <pc:chgData name="Hannah Nohr" userId="2ef5435b-4321-4fd7-8e77-315e1e77c855" providerId="ADAL" clId="{022F2C32-9013-4F8C-9C5A-23241E73CD3F}" dt="2024-09-17T22:02:58.759" v="1911" actId="2696"/>
        <pc:sldMkLst>
          <pc:docMk/>
          <pc:sldMk cId="465416868" sldId="477"/>
        </pc:sldMkLst>
      </pc:sldChg>
      <pc:sldChg chg="add mod modShow">
        <pc:chgData name="Hannah Nohr" userId="2ef5435b-4321-4fd7-8e77-315e1e77c855" providerId="ADAL" clId="{022F2C32-9013-4F8C-9C5A-23241E73CD3F}" dt="2024-09-17T22:03:38.714" v="1916" actId="729"/>
        <pc:sldMkLst>
          <pc:docMk/>
          <pc:sldMk cId="3287945819" sldId="477"/>
        </pc:sldMkLst>
      </pc:sldChg>
      <pc:sldChg chg="add mod modShow">
        <pc:chgData name="Hannah Nohr" userId="2ef5435b-4321-4fd7-8e77-315e1e77c855" providerId="ADAL" clId="{022F2C32-9013-4F8C-9C5A-23241E73CD3F}" dt="2024-09-17T22:03:38.714" v="1916" actId="729"/>
        <pc:sldMkLst>
          <pc:docMk/>
          <pc:sldMk cId="41625540" sldId="479"/>
        </pc:sldMkLst>
      </pc:sldChg>
      <pc:sldChg chg="del">
        <pc:chgData name="Hannah Nohr" userId="2ef5435b-4321-4fd7-8e77-315e1e77c855" providerId="ADAL" clId="{022F2C32-9013-4F8C-9C5A-23241E73CD3F}" dt="2024-09-17T22:02:58.759" v="1911" actId="2696"/>
        <pc:sldMkLst>
          <pc:docMk/>
          <pc:sldMk cId="1108658147" sldId="479"/>
        </pc:sldMkLst>
      </pc:sldChg>
      <pc:sldChg chg="mod ord modShow">
        <pc:chgData name="Hannah Nohr" userId="2ef5435b-4321-4fd7-8e77-315e1e77c855" providerId="ADAL" clId="{022F2C32-9013-4F8C-9C5A-23241E73CD3F}" dt="2024-09-17T22:53:42.445" v="3789" actId="729"/>
        <pc:sldMkLst>
          <pc:docMk/>
          <pc:sldMk cId="2737100975" sldId="480"/>
        </pc:sldMkLst>
      </pc:sldChg>
      <pc:sldChg chg="mod ord modShow">
        <pc:chgData name="Hannah Nohr" userId="2ef5435b-4321-4fd7-8e77-315e1e77c855" providerId="ADAL" clId="{022F2C32-9013-4F8C-9C5A-23241E73CD3F}" dt="2024-09-17T22:53:55.168" v="3792"/>
        <pc:sldMkLst>
          <pc:docMk/>
          <pc:sldMk cId="2977954757" sldId="481"/>
        </pc:sldMkLst>
      </pc:sldChg>
      <pc:sldChg chg="del">
        <pc:chgData name="Hannah Nohr" userId="2ef5435b-4321-4fd7-8e77-315e1e77c855" providerId="ADAL" clId="{022F2C32-9013-4F8C-9C5A-23241E73CD3F}" dt="2024-09-17T22:02:58.759" v="1911" actId="2696"/>
        <pc:sldMkLst>
          <pc:docMk/>
          <pc:sldMk cId="1218845675" sldId="485"/>
        </pc:sldMkLst>
      </pc:sldChg>
      <pc:sldChg chg="add mod modShow">
        <pc:chgData name="Hannah Nohr" userId="2ef5435b-4321-4fd7-8e77-315e1e77c855" providerId="ADAL" clId="{022F2C32-9013-4F8C-9C5A-23241E73CD3F}" dt="2024-09-17T22:43:03.214" v="3656" actId="729"/>
        <pc:sldMkLst>
          <pc:docMk/>
          <pc:sldMk cId="2259371439" sldId="485"/>
        </pc:sldMkLst>
      </pc:sldChg>
      <pc:sldChg chg="del">
        <pc:chgData name="Hannah Nohr" userId="2ef5435b-4321-4fd7-8e77-315e1e77c855" providerId="ADAL" clId="{022F2C32-9013-4F8C-9C5A-23241E73CD3F}" dt="2024-09-17T22:02:58.759" v="1911" actId="2696"/>
        <pc:sldMkLst>
          <pc:docMk/>
          <pc:sldMk cId="2395518643" sldId="486"/>
        </pc:sldMkLst>
      </pc:sldChg>
      <pc:sldChg chg="add mod modShow">
        <pc:chgData name="Hannah Nohr" userId="2ef5435b-4321-4fd7-8e77-315e1e77c855" providerId="ADAL" clId="{022F2C32-9013-4F8C-9C5A-23241E73CD3F}" dt="2024-09-17T22:19:16.862" v="3567" actId="729"/>
        <pc:sldMkLst>
          <pc:docMk/>
          <pc:sldMk cId="2406115509" sldId="486"/>
        </pc:sldMkLst>
      </pc:sldChg>
      <pc:sldChg chg="del mod modShow">
        <pc:chgData name="Hannah Nohr" userId="2ef5435b-4321-4fd7-8e77-315e1e77c855" providerId="ADAL" clId="{022F2C32-9013-4F8C-9C5A-23241E73CD3F}" dt="2024-09-18T07:57:10.814" v="4208" actId="2696"/>
        <pc:sldMkLst>
          <pc:docMk/>
          <pc:sldMk cId="1655138820" sldId="487"/>
        </pc:sldMkLst>
      </pc:sldChg>
      <pc:sldChg chg="add mod modShow">
        <pc:chgData name="Hannah Nohr" userId="2ef5435b-4321-4fd7-8e77-315e1e77c855" providerId="ADAL" clId="{022F2C32-9013-4F8C-9C5A-23241E73CD3F}" dt="2024-09-18T08:12:17.824" v="4212" actId="729"/>
        <pc:sldMkLst>
          <pc:docMk/>
          <pc:sldMk cId="2624804893" sldId="487"/>
        </pc:sldMkLst>
      </pc:sldChg>
      <pc:sldChg chg="mod modShow">
        <pc:chgData name="Hannah Nohr" userId="2ef5435b-4321-4fd7-8e77-315e1e77c855" providerId="ADAL" clId="{022F2C32-9013-4F8C-9C5A-23241E73CD3F}" dt="2024-09-17T22:02:11.301" v="1910" actId="729"/>
        <pc:sldMkLst>
          <pc:docMk/>
          <pc:sldMk cId="2071378075" sldId="488"/>
        </pc:sldMkLst>
      </pc:sldChg>
      <pc:sldChg chg="add mod modShow">
        <pc:chgData name="Hannah Nohr" userId="2ef5435b-4321-4fd7-8e77-315e1e77c855" providerId="ADAL" clId="{022F2C32-9013-4F8C-9C5A-23241E73CD3F}" dt="2024-09-18T08:12:17.824" v="4212" actId="729"/>
        <pc:sldMkLst>
          <pc:docMk/>
          <pc:sldMk cId="2138058741" sldId="490"/>
        </pc:sldMkLst>
      </pc:sldChg>
      <pc:sldChg chg="del mod modShow">
        <pc:chgData name="Hannah Nohr" userId="2ef5435b-4321-4fd7-8e77-315e1e77c855" providerId="ADAL" clId="{022F2C32-9013-4F8C-9C5A-23241E73CD3F}" dt="2024-09-18T07:57:54.807" v="4210" actId="2696"/>
        <pc:sldMkLst>
          <pc:docMk/>
          <pc:sldMk cId="3307557624" sldId="490"/>
        </pc:sldMkLst>
      </pc:sldChg>
      <pc:sldChg chg="add mod modShow">
        <pc:chgData name="Hannah Nohr" userId="2ef5435b-4321-4fd7-8e77-315e1e77c855" providerId="ADAL" clId="{022F2C32-9013-4F8C-9C5A-23241E73CD3F}" dt="2024-09-18T08:12:17.824" v="4212" actId="729"/>
        <pc:sldMkLst>
          <pc:docMk/>
          <pc:sldMk cId="1837174762" sldId="491"/>
        </pc:sldMkLst>
      </pc:sldChg>
      <pc:sldChg chg="del mod modShow">
        <pc:chgData name="Hannah Nohr" userId="2ef5435b-4321-4fd7-8e77-315e1e77c855" providerId="ADAL" clId="{022F2C32-9013-4F8C-9C5A-23241E73CD3F}" dt="2024-09-18T07:57:54.807" v="4210" actId="2696"/>
        <pc:sldMkLst>
          <pc:docMk/>
          <pc:sldMk cId="3583309436" sldId="491"/>
        </pc:sldMkLst>
      </pc:sldChg>
      <pc:sldChg chg="add mod modShow">
        <pc:chgData name="Hannah Nohr" userId="2ef5435b-4321-4fd7-8e77-315e1e77c855" providerId="ADAL" clId="{022F2C32-9013-4F8C-9C5A-23241E73CD3F}" dt="2024-09-18T08:12:17.824" v="4212" actId="729"/>
        <pc:sldMkLst>
          <pc:docMk/>
          <pc:sldMk cId="1188803966" sldId="492"/>
        </pc:sldMkLst>
      </pc:sldChg>
      <pc:sldChg chg="del mod modShow">
        <pc:chgData name="Hannah Nohr" userId="2ef5435b-4321-4fd7-8e77-315e1e77c855" providerId="ADAL" clId="{022F2C32-9013-4F8C-9C5A-23241E73CD3F}" dt="2024-09-18T07:57:10.814" v="4208" actId="2696"/>
        <pc:sldMkLst>
          <pc:docMk/>
          <pc:sldMk cId="1192599490" sldId="492"/>
        </pc:sldMkLst>
      </pc:sldChg>
      <pc:sldChg chg="add mod modShow">
        <pc:chgData name="Hannah Nohr" userId="2ef5435b-4321-4fd7-8e77-315e1e77c855" providerId="ADAL" clId="{022F2C32-9013-4F8C-9C5A-23241E73CD3F}" dt="2024-09-18T08:12:17.824" v="4212" actId="729"/>
        <pc:sldMkLst>
          <pc:docMk/>
          <pc:sldMk cId="1737768310" sldId="493"/>
        </pc:sldMkLst>
      </pc:sldChg>
      <pc:sldChg chg="del mod modShow">
        <pc:chgData name="Hannah Nohr" userId="2ef5435b-4321-4fd7-8e77-315e1e77c855" providerId="ADAL" clId="{022F2C32-9013-4F8C-9C5A-23241E73CD3F}" dt="2024-09-18T07:57:10.814" v="4208" actId="2696"/>
        <pc:sldMkLst>
          <pc:docMk/>
          <pc:sldMk cId="1836857880" sldId="493"/>
        </pc:sldMkLst>
      </pc:sldChg>
      <pc:sldChg chg="del mod modShow">
        <pc:chgData name="Hannah Nohr" userId="2ef5435b-4321-4fd7-8e77-315e1e77c855" providerId="ADAL" clId="{022F2C32-9013-4F8C-9C5A-23241E73CD3F}" dt="2024-09-18T07:57:10.814" v="4208" actId="2696"/>
        <pc:sldMkLst>
          <pc:docMk/>
          <pc:sldMk cId="910089745" sldId="494"/>
        </pc:sldMkLst>
      </pc:sldChg>
      <pc:sldChg chg="add mod modShow">
        <pc:chgData name="Hannah Nohr" userId="2ef5435b-4321-4fd7-8e77-315e1e77c855" providerId="ADAL" clId="{022F2C32-9013-4F8C-9C5A-23241E73CD3F}" dt="2024-09-18T08:12:17.824" v="4212" actId="729"/>
        <pc:sldMkLst>
          <pc:docMk/>
          <pc:sldMk cId="2563605456" sldId="494"/>
        </pc:sldMkLst>
      </pc:sldChg>
      <pc:sldChg chg="addSp delSp modSp new mod modNotesTx">
        <pc:chgData name="Hannah Nohr" userId="2ef5435b-4321-4fd7-8e77-315e1e77c855" providerId="ADAL" clId="{022F2C32-9013-4F8C-9C5A-23241E73CD3F}" dt="2024-09-18T07:12:20.756" v="3921" actId="20577"/>
        <pc:sldMkLst>
          <pc:docMk/>
          <pc:sldMk cId="4002907573" sldId="495"/>
        </pc:sldMkLst>
      </pc:sldChg>
      <pc:sldChg chg="addSp delSp modSp add mod">
        <pc:chgData name="Hannah Nohr" userId="2ef5435b-4321-4fd7-8e77-315e1e77c855" providerId="ADAL" clId="{022F2C32-9013-4F8C-9C5A-23241E73CD3F}" dt="2024-09-17T21:56:51.675" v="1631" actId="20577"/>
        <pc:sldMkLst>
          <pc:docMk/>
          <pc:sldMk cId="2169056558" sldId="496"/>
        </pc:sldMkLst>
      </pc:sldChg>
      <pc:sldChg chg="addSp delSp modSp add mod">
        <pc:chgData name="Hannah Nohr" userId="2ef5435b-4321-4fd7-8e77-315e1e77c855" providerId="ADAL" clId="{022F2C32-9013-4F8C-9C5A-23241E73CD3F}" dt="2024-09-17T21:57:34.576" v="1654" actId="1076"/>
        <pc:sldMkLst>
          <pc:docMk/>
          <pc:sldMk cId="3436918311" sldId="497"/>
        </pc:sldMkLst>
      </pc:sldChg>
      <pc:sldChg chg="addSp delSp modSp new mod modNotesTx">
        <pc:chgData name="Hannah Nohr" userId="2ef5435b-4321-4fd7-8e77-315e1e77c855" providerId="ADAL" clId="{022F2C32-9013-4F8C-9C5A-23241E73CD3F}" dt="2024-10-17T10:28:25.287" v="4235" actId="1076"/>
        <pc:sldMkLst>
          <pc:docMk/>
          <pc:sldMk cId="3971484993" sldId="498"/>
        </pc:sldMkLst>
      </pc:sldChg>
      <pc:sldChg chg="addSp delSp modSp new mod">
        <pc:chgData name="Hannah Nohr" userId="2ef5435b-4321-4fd7-8e77-315e1e77c855" providerId="ADAL" clId="{022F2C32-9013-4F8C-9C5A-23241E73CD3F}" dt="2024-10-17T10:12:10.889" v="4227" actId="1076"/>
        <pc:sldMkLst>
          <pc:docMk/>
          <pc:sldMk cId="2302485024" sldId="499"/>
        </pc:sldMkLst>
      </pc:sldChg>
    </pc:docChg>
  </pc:docChgLst>
  <pc:docChgLst>
    <pc:chgData name="Hannah Nohr" userId="2ef5435b-4321-4fd7-8e77-315e1e77c855" providerId="ADAL" clId="{14048F25-3A0B-44C1-93E7-CC5B85AB78B8}"/>
    <pc:docChg chg="custSel addSld modSld">
      <pc:chgData name="Hannah Nohr" userId="2ef5435b-4321-4fd7-8e77-315e1e77c855" providerId="ADAL" clId="{14048F25-3A0B-44C1-93E7-CC5B85AB78B8}" dt="2024-11-25T20:51:09.931" v="152" actId="1076"/>
      <pc:docMkLst>
        <pc:docMk/>
      </pc:docMkLst>
      <pc:sldChg chg="modSp mod">
        <pc:chgData name="Hannah Nohr" userId="2ef5435b-4321-4fd7-8e77-315e1e77c855" providerId="ADAL" clId="{14048F25-3A0B-44C1-93E7-CC5B85AB78B8}" dt="2024-10-17T10:30:23.937" v="1" actId="1076"/>
        <pc:sldMkLst>
          <pc:docMk/>
          <pc:sldMk cId="2302485024" sldId="499"/>
        </pc:sldMkLst>
      </pc:sldChg>
      <pc:sldChg chg="addSp delSp modSp add mod delAnim modAnim">
        <pc:chgData name="Hannah Nohr" userId="2ef5435b-4321-4fd7-8e77-315e1e77c855" providerId="ADAL" clId="{14048F25-3A0B-44C1-93E7-CC5B85AB78B8}" dt="2024-11-25T20:51:09.931" v="152" actId="1076"/>
        <pc:sldMkLst>
          <pc:docMk/>
          <pc:sldMk cId="2194366041" sldId="500"/>
        </pc:sldMkLst>
      </pc:sldChg>
    </pc:docChg>
  </pc:docChgLst>
  <pc:docChgLst>
    <pc:chgData name="Hannah Nohr" userId="2ef5435b-4321-4fd7-8e77-315e1e77c855" providerId="ADAL" clId="{A7FFD2B4-534A-4B41-A2C4-6FE7ED4F93A4}"/>
    <pc:docChg chg="custSel addSld delSld modSld">
      <pc:chgData name="Hannah Nohr" userId="2ef5435b-4321-4fd7-8e77-315e1e77c855" providerId="ADAL" clId="{A7FFD2B4-534A-4B41-A2C4-6FE7ED4F93A4}" dt="2024-09-13T07:21:31.530" v="994" actId="1076"/>
      <pc:docMkLst>
        <pc:docMk/>
      </pc:docMkLst>
      <pc:sldChg chg="addSp delSp modSp mod modNotesTx">
        <pc:chgData name="Hannah Nohr" userId="2ef5435b-4321-4fd7-8e77-315e1e77c855" providerId="ADAL" clId="{A7FFD2B4-534A-4B41-A2C4-6FE7ED4F93A4}" dt="2024-09-12T09:35:12.463" v="182" actId="20577"/>
        <pc:sldMkLst>
          <pc:docMk/>
          <pc:sldMk cId="4243695596" sldId="260"/>
        </pc:sldMkLst>
      </pc:sldChg>
      <pc:sldChg chg="delSp mod delAnim modNotesTx">
        <pc:chgData name="Hannah Nohr" userId="2ef5435b-4321-4fd7-8e77-315e1e77c855" providerId="ADAL" clId="{A7FFD2B4-534A-4B41-A2C4-6FE7ED4F93A4}" dt="2024-09-12T11:28:36.318" v="987" actId="478"/>
        <pc:sldMkLst>
          <pc:docMk/>
          <pc:sldMk cId="2860873430" sldId="261"/>
        </pc:sldMkLst>
      </pc:sldChg>
      <pc:sldChg chg="mod modShow">
        <pc:chgData name="Hannah Nohr" userId="2ef5435b-4321-4fd7-8e77-315e1e77c855" providerId="ADAL" clId="{A7FFD2B4-534A-4B41-A2C4-6FE7ED4F93A4}" dt="2024-09-13T07:21:04.560" v="990" actId="729"/>
        <pc:sldMkLst>
          <pc:docMk/>
          <pc:sldMk cId="3237774222" sldId="268"/>
        </pc:sldMkLst>
      </pc:sldChg>
      <pc:sldChg chg="mod modShow">
        <pc:chgData name="Hannah Nohr" userId="2ef5435b-4321-4fd7-8e77-315e1e77c855" providerId="ADAL" clId="{A7FFD2B4-534A-4B41-A2C4-6FE7ED4F93A4}" dt="2024-09-12T09:39:53.392" v="189" actId="729"/>
        <pc:sldMkLst>
          <pc:docMk/>
          <pc:sldMk cId="3854430058" sldId="337"/>
        </pc:sldMkLst>
      </pc:sldChg>
      <pc:sldChg chg="modSp mod">
        <pc:chgData name="Hannah Nohr" userId="2ef5435b-4321-4fd7-8e77-315e1e77c855" providerId="ADAL" clId="{A7FFD2B4-534A-4B41-A2C4-6FE7ED4F93A4}" dt="2024-09-12T11:31:49.839" v="989" actId="113"/>
        <pc:sldMkLst>
          <pc:docMk/>
          <pc:sldMk cId="2323038696" sldId="443"/>
        </pc:sldMkLst>
      </pc:sldChg>
      <pc:sldChg chg="addSp delSp modSp mod modNotesTx">
        <pc:chgData name="Hannah Nohr" userId="2ef5435b-4321-4fd7-8e77-315e1e77c855" providerId="ADAL" clId="{A7FFD2B4-534A-4B41-A2C4-6FE7ED4F93A4}" dt="2024-09-12T10:28:58.512" v="737"/>
        <pc:sldMkLst>
          <pc:docMk/>
          <pc:sldMk cId="1655138820" sldId="487"/>
        </pc:sldMkLst>
      </pc:sldChg>
      <pc:sldChg chg="modSp mod modNotesTx">
        <pc:chgData name="Hannah Nohr" userId="2ef5435b-4321-4fd7-8e77-315e1e77c855" providerId="ADAL" clId="{A7FFD2B4-534A-4B41-A2C4-6FE7ED4F93A4}" dt="2024-09-12T10:49:30.920" v="947"/>
        <pc:sldMkLst>
          <pc:docMk/>
          <pc:sldMk cId="2071378075" sldId="488"/>
        </pc:sldMkLst>
      </pc:sldChg>
      <pc:sldChg chg="modSp add mod">
        <pc:chgData name="Hannah Nohr" userId="2ef5435b-4321-4fd7-8e77-315e1e77c855" providerId="ADAL" clId="{A7FFD2B4-534A-4B41-A2C4-6FE7ED4F93A4}" dt="2024-09-13T07:21:25.052" v="993" actId="20577"/>
        <pc:sldMkLst>
          <pc:docMk/>
          <pc:sldMk cId="3307557624" sldId="490"/>
        </pc:sldMkLst>
      </pc:sldChg>
      <pc:sldChg chg="add del">
        <pc:chgData name="Hannah Nohr" userId="2ef5435b-4321-4fd7-8e77-315e1e77c855" providerId="ADAL" clId="{A7FFD2B4-534A-4B41-A2C4-6FE7ED4F93A4}" dt="2024-09-12T09:39:27.485" v="187"/>
        <pc:sldMkLst>
          <pc:docMk/>
          <pc:sldMk cId="1846371470" sldId="491"/>
        </pc:sldMkLst>
      </pc:sldChg>
      <pc:sldChg chg="modSp add mod modNotesTx">
        <pc:chgData name="Hannah Nohr" userId="2ef5435b-4321-4fd7-8e77-315e1e77c855" providerId="ADAL" clId="{A7FFD2B4-534A-4B41-A2C4-6FE7ED4F93A4}" dt="2024-09-13T07:21:31.530" v="994" actId="1076"/>
        <pc:sldMkLst>
          <pc:docMk/>
          <pc:sldMk cId="3583309436" sldId="491"/>
        </pc:sldMkLst>
      </pc:sldChg>
      <pc:sldChg chg="addSp delSp modSp add mod delAnim modNotesTx">
        <pc:chgData name="Hannah Nohr" userId="2ef5435b-4321-4fd7-8e77-315e1e77c855" providerId="ADAL" clId="{A7FFD2B4-534A-4B41-A2C4-6FE7ED4F93A4}" dt="2024-09-12T10:06:18.680" v="643" actId="2711"/>
        <pc:sldMkLst>
          <pc:docMk/>
          <pc:sldMk cId="1192599490" sldId="492"/>
        </pc:sldMkLst>
      </pc:sldChg>
      <pc:sldChg chg="modSp new del mod">
        <pc:chgData name="Hannah Nohr" userId="2ef5435b-4321-4fd7-8e77-315e1e77c855" providerId="ADAL" clId="{A7FFD2B4-534A-4B41-A2C4-6FE7ED4F93A4}" dt="2024-09-12T09:42:57.738" v="505" actId="2696"/>
        <pc:sldMkLst>
          <pc:docMk/>
          <pc:sldMk cId="3798355957" sldId="492"/>
        </pc:sldMkLst>
      </pc:sldChg>
      <pc:sldChg chg="addSp delSp modSp add mod">
        <pc:chgData name="Hannah Nohr" userId="2ef5435b-4321-4fd7-8e77-315e1e77c855" providerId="ADAL" clId="{A7FFD2B4-534A-4B41-A2C4-6FE7ED4F93A4}" dt="2024-09-12T10:10:01.313" v="714" actId="20577"/>
        <pc:sldMkLst>
          <pc:docMk/>
          <pc:sldMk cId="1836857880" sldId="493"/>
        </pc:sldMkLst>
      </pc:sldChg>
      <pc:sldChg chg="addSp delSp modSp add mod delAnim">
        <pc:chgData name="Hannah Nohr" userId="2ef5435b-4321-4fd7-8e77-315e1e77c855" providerId="ADAL" clId="{A7FFD2B4-534A-4B41-A2C4-6FE7ED4F93A4}" dt="2024-09-12T10:12:18.960" v="735" actId="1076"/>
        <pc:sldMkLst>
          <pc:docMk/>
          <pc:sldMk cId="910089745" sldId="494"/>
        </pc:sldMkLst>
      </pc:sldChg>
    </pc:docChg>
  </pc:docChgLst>
  <pc:docChgLst>
    <pc:chgData name="Hannah Nohr" userId="2ef5435b-4321-4fd7-8e77-315e1e77c855" providerId="ADAL" clId="{5B7EA2F0-50F1-409C-9740-00C4A6DBCB62}"/>
    <pc:docChg chg="undo custSel addSld delSld modSld sldOrd">
      <pc:chgData name="Hannah Nohr" userId="2ef5435b-4321-4fd7-8e77-315e1e77c855" providerId="ADAL" clId="{5B7EA2F0-50F1-409C-9740-00C4A6DBCB62}" dt="2024-09-05T10:57:12.658" v="3072" actId="729"/>
      <pc:docMkLst>
        <pc:docMk/>
      </pc:docMkLst>
      <pc:sldChg chg="addSp delSp modSp mod ord">
        <pc:chgData name="Hannah Nohr" userId="2ef5435b-4321-4fd7-8e77-315e1e77c855" providerId="ADAL" clId="{5B7EA2F0-50F1-409C-9740-00C4A6DBCB62}" dt="2024-09-04T23:23:24.442" v="69" actId="20577"/>
        <pc:sldMkLst>
          <pc:docMk/>
          <pc:sldMk cId="4243695596" sldId="260"/>
        </pc:sldMkLst>
      </pc:sldChg>
      <pc:sldChg chg="addSp modSp mod ord modAnim modNotesTx">
        <pc:chgData name="Hannah Nohr" userId="2ef5435b-4321-4fd7-8e77-315e1e77c855" providerId="ADAL" clId="{5B7EA2F0-50F1-409C-9740-00C4A6DBCB62}" dt="2024-09-04T23:39:05.326" v="246" actId="20577"/>
        <pc:sldMkLst>
          <pc:docMk/>
          <pc:sldMk cId="2860873430" sldId="261"/>
        </pc:sldMkLst>
      </pc:sldChg>
      <pc:sldChg chg="ord">
        <pc:chgData name="Hannah Nohr" userId="2ef5435b-4321-4fd7-8e77-315e1e77c855" providerId="ADAL" clId="{5B7EA2F0-50F1-409C-9740-00C4A6DBCB62}" dt="2024-09-04T23:14:23.448" v="1"/>
        <pc:sldMkLst>
          <pc:docMk/>
          <pc:sldMk cId="419703506" sldId="265"/>
        </pc:sldMkLst>
      </pc:sldChg>
      <pc:sldChg chg="ord modNotesTx">
        <pc:chgData name="Hannah Nohr" userId="2ef5435b-4321-4fd7-8e77-315e1e77c855" providerId="ADAL" clId="{5B7EA2F0-50F1-409C-9740-00C4A6DBCB62}" dt="2024-09-05T07:19:43.273" v="3070" actId="20577"/>
        <pc:sldMkLst>
          <pc:docMk/>
          <pc:sldMk cId="3237774222" sldId="268"/>
        </pc:sldMkLst>
      </pc:sldChg>
      <pc:sldChg chg="modSp mod ord modShow modNotesTx">
        <pc:chgData name="Hannah Nohr" userId="2ef5435b-4321-4fd7-8e77-315e1e77c855" providerId="ADAL" clId="{5B7EA2F0-50F1-409C-9740-00C4A6DBCB62}" dt="2024-09-05T07:19:27.698" v="3067" actId="729"/>
        <pc:sldMkLst>
          <pc:docMk/>
          <pc:sldMk cId="3748261805" sldId="323"/>
        </pc:sldMkLst>
      </pc:sldChg>
      <pc:sldChg chg="modSp mod ord">
        <pc:chgData name="Hannah Nohr" userId="2ef5435b-4321-4fd7-8e77-315e1e77c855" providerId="ADAL" clId="{5B7EA2F0-50F1-409C-9740-00C4A6DBCB62}" dt="2024-09-04T23:46:12.123" v="1069" actId="20577"/>
        <pc:sldMkLst>
          <pc:docMk/>
          <pc:sldMk cId="2678647557" sldId="326"/>
        </pc:sldMkLst>
      </pc:sldChg>
      <pc:sldChg chg="mod modShow">
        <pc:chgData name="Hannah Nohr" userId="2ef5435b-4321-4fd7-8e77-315e1e77c855" providerId="ADAL" clId="{5B7EA2F0-50F1-409C-9740-00C4A6DBCB62}" dt="2024-09-04T23:46:24.608" v="1071" actId="729"/>
        <pc:sldMkLst>
          <pc:docMk/>
          <pc:sldMk cId="2610647068" sldId="331"/>
        </pc:sldMkLst>
      </pc:sldChg>
      <pc:sldChg chg="mod modShow">
        <pc:chgData name="Hannah Nohr" userId="2ef5435b-4321-4fd7-8e77-315e1e77c855" providerId="ADAL" clId="{5B7EA2F0-50F1-409C-9740-00C4A6DBCB62}" dt="2024-09-04T23:46:26.177" v="1072" actId="729"/>
        <pc:sldMkLst>
          <pc:docMk/>
          <pc:sldMk cId="78058001" sldId="333"/>
        </pc:sldMkLst>
      </pc:sldChg>
      <pc:sldChg chg="mod modShow">
        <pc:chgData name="Hannah Nohr" userId="2ef5435b-4321-4fd7-8e77-315e1e77c855" providerId="ADAL" clId="{5B7EA2F0-50F1-409C-9740-00C4A6DBCB62}" dt="2024-09-04T23:46:21.470" v="1070" actId="729"/>
        <pc:sldMkLst>
          <pc:docMk/>
          <pc:sldMk cId="1050291359" sldId="336"/>
        </pc:sldMkLst>
      </pc:sldChg>
      <pc:sldChg chg="modSp mod ord">
        <pc:chgData name="Hannah Nohr" userId="2ef5435b-4321-4fd7-8e77-315e1e77c855" providerId="ADAL" clId="{5B7EA2F0-50F1-409C-9740-00C4A6DBCB62}" dt="2024-09-04T23:45:48.495" v="1036" actId="20577"/>
        <pc:sldMkLst>
          <pc:docMk/>
          <pc:sldMk cId="3854430058" sldId="337"/>
        </pc:sldMkLst>
      </pc:sldChg>
      <pc:sldChg chg="mod modShow">
        <pc:chgData name="Hannah Nohr" userId="2ef5435b-4321-4fd7-8e77-315e1e77c855" providerId="ADAL" clId="{5B7EA2F0-50F1-409C-9740-00C4A6DBCB62}" dt="2024-09-04T23:46:31.681" v="1073" actId="729"/>
        <pc:sldMkLst>
          <pc:docMk/>
          <pc:sldMk cId="3910217608" sldId="342"/>
        </pc:sldMkLst>
      </pc:sldChg>
      <pc:sldChg chg="addSp delSp modSp del mod">
        <pc:chgData name="Hannah Nohr" userId="2ef5435b-4321-4fd7-8e77-315e1e77c855" providerId="ADAL" clId="{5B7EA2F0-50F1-409C-9740-00C4A6DBCB62}" dt="2024-09-05T00:03:43.174" v="2199" actId="2696"/>
        <pc:sldMkLst>
          <pc:docMk/>
          <pc:sldMk cId="55083898" sldId="346"/>
        </pc:sldMkLst>
      </pc:sldChg>
      <pc:sldChg chg="modSp mod ord">
        <pc:chgData name="Hannah Nohr" userId="2ef5435b-4321-4fd7-8e77-315e1e77c855" providerId="ADAL" clId="{5B7EA2F0-50F1-409C-9740-00C4A6DBCB62}" dt="2024-09-05T00:42:19.806" v="3063" actId="313"/>
        <pc:sldMkLst>
          <pc:docMk/>
          <pc:sldMk cId="2825407926" sldId="441"/>
        </pc:sldMkLst>
      </pc:sldChg>
      <pc:sldChg chg="modSp mod ord">
        <pc:chgData name="Hannah Nohr" userId="2ef5435b-4321-4fd7-8e77-315e1e77c855" providerId="ADAL" clId="{5B7EA2F0-50F1-409C-9740-00C4A6DBCB62}" dt="2024-09-04T23:26:00.737" v="139" actId="20577"/>
        <pc:sldMkLst>
          <pc:docMk/>
          <pc:sldMk cId="1225359306" sldId="442"/>
        </pc:sldMkLst>
      </pc:sldChg>
      <pc:sldChg chg="addSp modSp mod ord modNotesTx">
        <pc:chgData name="Hannah Nohr" userId="2ef5435b-4321-4fd7-8e77-315e1e77c855" providerId="ADAL" clId="{5B7EA2F0-50F1-409C-9740-00C4A6DBCB62}" dt="2024-09-05T00:15:00.368" v="2649" actId="20577"/>
        <pc:sldMkLst>
          <pc:docMk/>
          <pc:sldMk cId="2323038696" sldId="443"/>
        </pc:sldMkLst>
      </pc:sldChg>
      <pc:sldChg chg="modSp mod modShow">
        <pc:chgData name="Hannah Nohr" userId="2ef5435b-4321-4fd7-8e77-315e1e77c855" providerId="ADAL" clId="{5B7EA2F0-50F1-409C-9740-00C4A6DBCB62}" dt="2024-09-05T00:07:53.155" v="2267" actId="729"/>
        <pc:sldMkLst>
          <pc:docMk/>
          <pc:sldMk cId="1621653788" sldId="444"/>
        </pc:sldMkLst>
      </pc:sldChg>
      <pc:sldChg chg="delSp mod modShow">
        <pc:chgData name="Hannah Nohr" userId="2ef5435b-4321-4fd7-8e77-315e1e77c855" providerId="ADAL" clId="{5B7EA2F0-50F1-409C-9740-00C4A6DBCB62}" dt="2024-09-05T07:15:32.522" v="3066" actId="729"/>
        <pc:sldMkLst>
          <pc:docMk/>
          <pc:sldMk cId="1940480869" sldId="445"/>
        </pc:sldMkLst>
      </pc:sldChg>
      <pc:sldChg chg="mod modShow">
        <pc:chgData name="Hannah Nohr" userId="2ef5435b-4321-4fd7-8e77-315e1e77c855" providerId="ADAL" clId="{5B7EA2F0-50F1-409C-9740-00C4A6DBCB62}" dt="2024-09-05T00:19:11.045" v="2749" actId="729"/>
        <pc:sldMkLst>
          <pc:docMk/>
          <pc:sldMk cId="1790439197" sldId="447"/>
        </pc:sldMkLst>
      </pc:sldChg>
      <pc:sldChg chg="mod modShow">
        <pc:chgData name="Hannah Nohr" userId="2ef5435b-4321-4fd7-8e77-315e1e77c855" providerId="ADAL" clId="{5B7EA2F0-50F1-409C-9740-00C4A6DBCB62}" dt="2024-09-05T00:07:20.818" v="2264" actId="729"/>
        <pc:sldMkLst>
          <pc:docMk/>
          <pc:sldMk cId="2453360392" sldId="448"/>
        </pc:sldMkLst>
      </pc:sldChg>
      <pc:sldChg chg="addSp modSp mod">
        <pc:chgData name="Hannah Nohr" userId="2ef5435b-4321-4fd7-8e77-315e1e77c855" providerId="ADAL" clId="{5B7EA2F0-50F1-409C-9740-00C4A6DBCB62}" dt="2024-09-05T00:07:01.625" v="2262" actId="20577"/>
        <pc:sldMkLst>
          <pc:docMk/>
          <pc:sldMk cId="2380567198" sldId="449"/>
        </pc:sldMkLst>
      </pc:sldChg>
      <pc:sldChg chg="mod modShow">
        <pc:chgData name="Hannah Nohr" userId="2ef5435b-4321-4fd7-8e77-315e1e77c855" providerId="ADAL" clId="{5B7EA2F0-50F1-409C-9740-00C4A6DBCB62}" dt="2024-09-05T00:10:02.869" v="2270" actId="729"/>
        <pc:sldMkLst>
          <pc:docMk/>
          <pc:sldMk cId="3619796607" sldId="450"/>
        </pc:sldMkLst>
      </pc:sldChg>
      <pc:sldChg chg="mod modShow">
        <pc:chgData name="Hannah Nohr" userId="2ef5435b-4321-4fd7-8e77-315e1e77c855" providerId="ADAL" clId="{5B7EA2F0-50F1-409C-9740-00C4A6DBCB62}" dt="2024-09-05T00:15:27.383" v="2652" actId="729"/>
        <pc:sldMkLst>
          <pc:docMk/>
          <pc:sldMk cId="972867925" sldId="451"/>
        </pc:sldMkLst>
      </pc:sldChg>
      <pc:sldChg chg="mod modShow">
        <pc:chgData name="Hannah Nohr" userId="2ef5435b-4321-4fd7-8e77-315e1e77c855" providerId="ADAL" clId="{5B7EA2F0-50F1-409C-9740-00C4A6DBCB62}" dt="2024-09-05T00:19:09.349" v="2748" actId="729"/>
        <pc:sldMkLst>
          <pc:docMk/>
          <pc:sldMk cId="2816934047" sldId="452"/>
        </pc:sldMkLst>
      </pc:sldChg>
      <pc:sldChg chg="mod modShow">
        <pc:chgData name="Hannah Nohr" userId="2ef5435b-4321-4fd7-8e77-315e1e77c855" providerId="ADAL" clId="{5B7EA2F0-50F1-409C-9740-00C4A6DBCB62}" dt="2024-09-05T00:08:31.865" v="2269" actId="729"/>
        <pc:sldMkLst>
          <pc:docMk/>
          <pc:sldMk cId="1882711197" sldId="453"/>
        </pc:sldMkLst>
      </pc:sldChg>
      <pc:sldChg chg="modSp mod modShow">
        <pc:chgData name="Hannah Nohr" userId="2ef5435b-4321-4fd7-8e77-315e1e77c855" providerId="ADAL" clId="{5B7EA2F0-50F1-409C-9740-00C4A6DBCB62}" dt="2024-09-05T00:10:39.184" v="2272" actId="729"/>
        <pc:sldMkLst>
          <pc:docMk/>
          <pc:sldMk cId="1044430974" sldId="454"/>
        </pc:sldMkLst>
      </pc:sldChg>
      <pc:sldChg chg="mod modShow">
        <pc:chgData name="Hannah Nohr" userId="2ef5435b-4321-4fd7-8e77-315e1e77c855" providerId="ADAL" clId="{5B7EA2F0-50F1-409C-9740-00C4A6DBCB62}" dt="2024-09-05T00:10:48.247" v="2275" actId="729"/>
        <pc:sldMkLst>
          <pc:docMk/>
          <pc:sldMk cId="547291963" sldId="455"/>
        </pc:sldMkLst>
      </pc:sldChg>
      <pc:sldChg chg="modNotesTx">
        <pc:chgData name="Hannah Nohr" userId="2ef5435b-4321-4fd7-8e77-315e1e77c855" providerId="ADAL" clId="{5B7EA2F0-50F1-409C-9740-00C4A6DBCB62}" dt="2024-09-05T00:14:40.522" v="2594" actId="20577"/>
        <pc:sldMkLst>
          <pc:docMk/>
          <pc:sldMk cId="2771576162" sldId="456"/>
        </pc:sldMkLst>
      </pc:sldChg>
      <pc:sldChg chg="mod modShow">
        <pc:chgData name="Hannah Nohr" userId="2ef5435b-4321-4fd7-8e77-315e1e77c855" providerId="ADAL" clId="{5B7EA2F0-50F1-409C-9740-00C4A6DBCB62}" dt="2024-09-05T00:17:19.152" v="2743" actId="729"/>
        <pc:sldMkLst>
          <pc:docMk/>
          <pc:sldMk cId="1560786130" sldId="457"/>
        </pc:sldMkLst>
      </pc:sldChg>
      <pc:sldChg chg="mod modShow">
        <pc:chgData name="Hannah Nohr" userId="2ef5435b-4321-4fd7-8e77-315e1e77c855" providerId="ADAL" clId="{5B7EA2F0-50F1-409C-9740-00C4A6DBCB62}" dt="2024-09-05T00:18:39.504" v="2747" actId="729"/>
        <pc:sldMkLst>
          <pc:docMk/>
          <pc:sldMk cId="1793150329" sldId="458"/>
        </pc:sldMkLst>
      </pc:sldChg>
      <pc:sldChg chg="delSp del mod">
        <pc:chgData name="Hannah Nohr" userId="2ef5435b-4321-4fd7-8e77-315e1e77c855" providerId="ADAL" clId="{5B7EA2F0-50F1-409C-9740-00C4A6DBCB62}" dt="2024-09-05T00:07:12.156" v="2263" actId="2696"/>
        <pc:sldMkLst>
          <pc:docMk/>
          <pc:sldMk cId="3159265981" sldId="459"/>
        </pc:sldMkLst>
      </pc:sldChg>
      <pc:sldChg chg="mod modShow">
        <pc:chgData name="Hannah Nohr" userId="2ef5435b-4321-4fd7-8e77-315e1e77c855" providerId="ADAL" clId="{5B7EA2F0-50F1-409C-9740-00C4A6DBCB62}" dt="2024-09-05T00:10:41.250" v="2273" actId="729"/>
        <pc:sldMkLst>
          <pc:docMk/>
          <pc:sldMk cId="2473149906" sldId="460"/>
        </pc:sldMkLst>
      </pc:sldChg>
      <pc:sldChg chg="modSp mod modNotesTx">
        <pc:chgData name="Hannah Nohr" userId="2ef5435b-4321-4fd7-8e77-315e1e77c855" providerId="ADAL" clId="{5B7EA2F0-50F1-409C-9740-00C4A6DBCB62}" dt="2024-09-05T00:16:11.544" v="2735" actId="20577"/>
        <pc:sldMkLst>
          <pc:docMk/>
          <pc:sldMk cId="1313515026" sldId="461"/>
        </pc:sldMkLst>
      </pc:sldChg>
      <pc:sldChg chg="mod modShow">
        <pc:chgData name="Hannah Nohr" userId="2ef5435b-4321-4fd7-8e77-315e1e77c855" providerId="ADAL" clId="{5B7EA2F0-50F1-409C-9740-00C4A6DBCB62}" dt="2024-09-05T00:43:42.037" v="3065" actId="729"/>
        <pc:sldMkLst>
          <pc:docMk/>
          <pc:sldMk cId="4160128361" sldId="464"/>
        </pc:sldMkLst>
      </pc:sldChg>
      <pc:sldChg chg="mod modShow">
        <pc:chgData name="Hannah Nohr" userId="2ef5435b-4321-4fd7-8e77-315e1e77c855" providerId="ADAL" clId="{5B7EA2F0-50F1-409C-9740-00C4A6DBCB62}" dt="2024-09-05T00:43:27.164" v="3064" actId="729"/>
        <pc:sldMkLst>
          <pc:docMk/>
          <pc:sldMk cId="3993697392" sldId="466"/>
        </pc:sldMkLst>
      </pc:sldChg>
      <pc:sldChg chg="modSp mod">
        <pc:chgData name="Hannah Nohr" userId="2ef5435b-4321-4fd7-8e77-315e1e77c855" providerId="ADAL" clId="{5B7EA2F0-50F1-409C-9740-00C4A6DBCB62}" dt="2024-09-05T00:21:33.769" v="2801" actId="1076"/>
        <pc:sldMkLst>
          <pc:docMk/>
          <pc:sldMk cId="1359411238" sldId="467"/>
        </pc:sldMkLst>
      </pc:sldChg>
      <pc:sldChg chg="modSp mod">
        <pc:chgData name="Hannah Nohr" userId="2ef5435b-4321-4fd7-8e77-315e1e77c855" providerId="ADAL" clId="{5B7EA2F0-50F1-409C-9740-00C4A6DBCB62}" dt="2024-09-05T00:16:47.603" v="2742" actId="1076"/>
        <pc:sldMkLst>
          <pc:docMk/>
          <pc:sldMk cId="251607825" sldId="468"/>
        </pc:sldMkLst>
      </pc:sldChg>
      <pc:sldChg chg="mod modShow">
        <pc:chgData name="Hannah Nohr" userId="2ef5435b-4321-4fd7-8e77-315e1e77c855" providerId="ADAL" clId="{5B7EA2F0-50F1-409C-9740-00C4A6DBCB62}" dt="2024-09-05T00:08:26.217" v="2268" actId="729"/>
        <pc:sldMkLst>
          <pc:docMk/>
          <pc:sldMk cId="4285142032" sldId="469"/>
        </pc:sldMkLst>
      </pc:sldChg>
      <pc:sldChg chg="mod modShow">
        <pc:chgData name="Hannah Nohr" userId="2ef5435b-4321-4fd7-8e77-315e1e77c855" providerId="ADAL" clId="{5B7EA2F0-50F1-409C-9740-00C4A6DBCB62}" dt="2024-09-05T00:15:23.994" v="2650" actId="729"/>
        <pc:sldMkLst>
          <pc:docMk/>
          <pc:sldMk cId="1751256082" sldId="470"/>
        </pc:sldMkLst>
      </pc:sldChg>
      <pc:sldChg chg="mod modShow">
        <pc:chgData name="Hannah Nohr" userId="2ef5435b-4321-4fd7-8e77-315e1e77c855" providerId="ADAL" clId="{5B7EA2F0-50F1-409C-9740-00C4A6DBCB62}" dt="2024-09-05T00:15:25.808" v="2651" actId="729"/>
        <pc:sldMkLst>
          <pc:docMk/>
          <pc:sldMk cId="126550588" sldId="471"/>
        </pc:sldMkLst>
      </pc:sldChg>
      <pc:sldChg chg="mod modShow">
        <pc:chgData name="Hannah Nohr" userId="2ef5435b-4321-4fd7-8e77-315e1e77c855" providerId="ADAL" clId="{5B7EA2F0-50F1-409C-9740-00C4A6DBCB62}" dt="2024-09-05T00:17:21.351" v="2744" actId="729"/>
        <pc:sldMkLst>
          <pc:docMk/>
          <pc:sldMk cId="688845126" sldId="472"/>
        </pc:sldMkLst>
      </pc:sldChg>
      <pc:sldChg chg="mod modShow">
        <pc:chgData name="Hannah Nohr" userId="2ef5435b-4321-4fd7-8e77-315e1e77c855" providerId="ADAL" clId="{5B7EA2F0-50F1-409C-9740-00C4A6DBCB62}" dt="2024-09-05T00:18:37.599" v="2746" actId="729"/>
        <pc:sldMkLst>
          <pc:docMk/>
          <pc:sldMk cId="1187120777" sldId="473"/>
        </pc:sldMkLst>
      </pc:sldChg>
      <pc:sldChg chg="mod modShow">
        <pc:chgData name="Hannah Nohr" userId="2ef5435b-4321-4fd7-8e77-315e1e77c855" providerId="ADAL" clId="{5B7EA2F0-50F1-409C-9740-00C4A6DBCB62}" dt="2024-09-05T00:22:58.593" v="2822" actId="729"/>
        <pc:sldMkLst>
          <pc:docMk/>
          <pc:sldMk cId="1620365707" sldId="476"/>
        </pc:sldMkLst>
      </pc:sldChg>
      <pc:sldChg chg="modSp mod">
        <pc:chgData name="Hannah Nohr" userId="2ef5435b-4321-4fd7-8e77-315e1e77c855" providerId="ADAL" clId="{5B7EA2F0-50F1-409C-9740-00C4A6DBCB62}" dt="2024-09-05T00:22:30.864" v="2820" actId="20577"/>
        <pc:sldMkLst>
          <pc:docMk/>
          <pc:sldMk cId="465416868" sldId="477"/>
        </pc:sldMkLst>
      </pc:sldChg>
      <pc:sldChg chg="mod modShow">
        <pc:chgData name="Hannah Nohr" userId="2ef5435b-4321-4fd7-8e77-315e1e77c855" providerId="ADAL" clId="{5B7EA2F0-50F1-409C-9740-00C4A6DBCB62}" dt="2024-09-05T00:22:39.641" v="2821" actId="729"/>
        <pc:sldMkLst>
          <pc:docMk/>
          <pc:sldMk cId="1108658147" sldId="479"/>
        </pc:sldMkLst>
      </pc:sldChg>
      <pc:sldChg chg="modSp mod modShow">
        <pc:chgData name="Hannah Nohr" userId="2ef5435b-4321-4fd7-8e77-315e1e77c855" providerId="ADAL" clId="{5B7EA2F0-50F1-409C-9740-00C4A6DBCB62}" dt="2024-09-05T10:57:08.825" v="3071" actId="729"/>
        <pc:sldMkLst>
          <pc:docMk/>
          <pc:sldMk cId="2737100975" sldId="480"/>
        </pc:sldMkLst>
      </pc:sldChg>
      <pc:sldChg chg="addSp modSp mod modShow">
        <pc:chgData name="Hannah Nohr" userId="2ef5435b-4321-4fd7-8e77-315e1e77c855" providerId="ADAL" clId="{5B7EA2F0-50F1-409C-9740-00C4A6DBCB62}" dt="2024-09-05T10:57:12.658" v="3072" actId="729"/>
        <pc:sldMkLst>
          <pc:docMk/>
          <pc:sldMk cId="2977954757" sldId="481"/>
        </pc:sldMkLst>
      </pc:sldChg>
      <pc:sldChg chg="mod modShow">
        <pc:chgData name="Hannah Nohr" userId="2ef5435b-4321-4fd7-8e77-315e1e77c855" providerId="ADAL" clId="{5B7EA2F0-50F1-409C-9740-00C4A6DBCB62}" dt="2024-09-05T00:25:49.809" v="2865" actId="729"/>
        <pc:sldMkLst>
          <pc:docMk/>
          <pc:sldMk cId="1696917442" sldId="482"/>
        </pc:sldMkLst>
      </pc:sldChg>
      <pc:sldChg chg="modSp mod modShow">
        <pc:chgData name="Hannah Nohr" userId="2ef5435b-4321-4fd7-8e77-315e1e77c855" providerId="ADAL" clId="{5B7EA2F0-50F1-409C-9740-00C4A6DBCB62}" dt="2024-09-05T00:41:48.814" v="3059"/>
        <pc:sldMkLst>
          <pc:docMk/>
          <pc:sldMk cId="4278419739" sldId="483"/>
        </pc:sldMkLst>
      </pc:sldChg>
      <pc:sldChg chg="mod modShow">
        <pc:chgData name="Hannah Nohr" userId="2ef5435b-4321-4fd7-8e77-315e1e77c855" providerId="ADAL" clId="{5B7EA2F0-50F1-409C-9740-00C4A6DBCB62}" dt="2024-09-05T00:25:44.467" v="2864" actId="729"/>
        <pc:sldMkLst>
          <pc:docMk/>
          <pc:sldMk cId="4011368668" sldId="484"/>
        </pc:sldMkLst>
      </pc:sldChg>
      <pc:sldChg chg="mod modShow">
        <pc:chgData name="Hannah Nohr" userId="2ef5435b-4321-4fd7-8e77-315e1e77c855" providerId="ADAL" clId="{5B7EA2F0-50F1-409C-9740-00C4A6DBCB62}" dt="2024-09-05T00:17:22.993" v="2745" actId="729"/>
        <pc:sldMkLst>
          <pc:docMk/>
          <pc:sldMk cId="1218845675" sldId="485"/>
        </pc:sldMkLst>
      </pc:sldChg>
      <pc:sldChg chg="mod modShow">
        <pc:chgData name="Hannah Nohr" userId="2ef5435b-4321-4fd7-8e77-315e1e77c855" providerId="ADAL" clId="{5B7EA2F0-50F1-409C-9740-00C4A6DBCB62}" dt="2024-09-05T00:10:43.234" v="2274" actId="729"/>
        <pc:sldMkLst>
          <pc:docMk/>
          <pc:sldMk cId="2395518643" sldId="486"/>
        </pc:sldMkLst>
      </pc:sldChg>
      <pc:sldChg chg="addSp delSp modSp add mod">
        <pc:chgData name="Hannah Nohr" userId="2ef5435b-4321-4fd7-8e77-315e1e77c855" providerId="ADAL" clId="{5B7EA2F0-50F1-409C-9740-00C4A6DBCB62}" dt="2024-09-04T23:23:19.064" v="68" actId="20577"/>
        <pc:sldMkLst>
          <pc:docMk/>
          <pc:sldMk cId="1655138820" sldId="487"/>
        </pc:sldMkLst>
      </pc:sldChg>
      <pc:sldChg chg="new del">
        <pc:chgData name="Hannah Nohr" userId="2ef5435b-4321-4fd7-8e77-315e1e77c855" providerId="ADAL" clId="{5B7EA2F0-50F1-409C-9740-00C4A6DBCB62}" dt="2024-09-04T23:39:24.358" v="247" actId="2696"/>
        <pc:sldMkLst>
          <pc:docMk/>
          <pc:sldMk cId="1537304217" sldId="488"/>
        </pc:sldMkLst>
      </pc:sldChg>
      <pc:sldChg chg="addSp modSp new mod modNotesTx">
        <pc:chgData name="Hannah Nohr" userId="2ef5435b-4321-4fd7-8e77-315e1e77c855" providerId="ADAL" clId="{5B7EA2F0-50F1-409C-9740-00C4A6DBCB62}" dt="2024-09-04T23:58:46.623" v="2030" actId="20577"/>
        <pc:sldMkLst>
          <pc:docMk/>
          <pc:sldMk cId="2071378075" sldId="488"/>
        </pc:sldMkLst>
      </pc:sldChg>
      <pc:sldChg chg="addSp delSp modSp new mod">
        <pc:chgData name="Hannah Nohr" userId="2ef5435b-4321-4fd7-8e77-315e1e77c855" providerId="ADAL" clId="{5B7EA2F0-50F1-409C-9740-00C4A6DBCB62}" dt="2024-09-05T00:33:22.687" v="3044" actId="20577"/>
        <pc:sldMkLst>
          <pc:docMk/>
          <pc:sldMk cId="3308987295" sldId="489"/>
        </pc:sldMkLst>
      </pc:sldChg>
    </pc:docChg>
  </pc:docChgLst>
  <pc:docChgLst>
    <pc:chgData name="Aylin Altiparmak" userId="71192ed1-bdb4-4689-a3c2-be51debb2484" providerId="ADAL" clId="{25F89B11-794F-4104-AC12-641FF6D0A668}"/>
    <pc:docChg chg="undo redo custSel addSld delSld modSld sldOrd">
      <pc:chgData name="Aylin Altiparmak" userId="71192ed1-bdb4-4689-a3c2-be51debb2484" providerId="ADAL" clId="{25F89B11-794F-4104-AC12-641FF6D0A668}" dt="2024-09-02T09:28:12.849" v="4349" actId="1076"/>
      <pc:docMkLst>
        <pc:docMk/>
      </pc:docMkLst>
      <pc:sldChg chg="addSp delSp modSp new mod ord">
        <pc:chgData name="Aylin Altiparmak" userId="71192ed1-bdb4-4689-a3c2-be51debb2484" providerId="ADAL" clId="{25F89B11-794F-4104-AC12-641FF6D0A668}" dt="2024-08-30T12:30:56.871" v="3692" actId="208"/>
        <pc:sldMkLst>
          <pc:docMk/>
          <pc:sldMk cId="1621653788" sldId="444"/>
        </pc:sldMkLst>
      </pc:sldChg>
      <pc:sldChg chg="addSp delSp modSp add mod">
        <pc:chgData name="Aylin Altiparmak" userId="71192ed1-bdb4-4689-a3c2-be51debb2484" providerId="ADAL" clId="{25F89B11-794F-4104-AC12-641FF6D0A668}" dt="2024-09-02T08:42:36.315" v="4254" actId="14100"/>
        <pc:sldMkLst>
          <pc:docMk/>
          <pc:sldMk cId="1940480869" sldId="445"/>
        </pc:sldMkLst>
      </pc:sldChg>
      <pc:sldChg chg="addSp delSp modSp add mod ord">
        <pc:chgData name="Aylin Altiparmak" userId="71192ed1-bdb4-4689-a3c2-be51debb2484" providerId="ADAL" clId="{25F89B11-794F-4104-AC12-641FF6D0A668}" dt="2024-09-02T08:53:08.762" v="4315" actId="1076"/>
        <pc:sldMkLst>
          <pc:docMk/>
          <pc:sldMk cId="8670983" sldId="446"/>
        </pc:sldMkLst>
      </pc:sldChg>
      <pc:sldChg chg="addSp delSp modSp add mod ord">
        <pc:chgData name="Aylin Altiparmak" userId="71192ed1-bdb4-4689-a3c2-be51debb2484" providerId="ADAL" clId="{25F89B11-794F-4104-AC12-641FF6D0A668}" dt="2024-09-02T08:52:32.850" v="4312" actId="688"/>
        <pc:sldMkLst>
          <pc:docMk/>
          <pc:sldMk cId="1790439197" sldId="447"/>
        </pc:sldMkLst>
      </pc:sldChg>
      <pc:sldChg chg="addSp delSp modSp add mod ord">
        <pc:chgData name="Aylin Altiparmak" userId="71192ed1-bdb4-4689-a3c2-be51debb2484" providerId="ADAL" clId="{25F89B11-794F-4104-AC12-641FF6D0A668}" dt="2024-09-02T08:39:27.156" v="4252" actId="14100"/>
        <pc:sldMkLst>
          <pc:docMk/>
          <pc:sldMk cId="2453360392" sldId="448"/>
        </pc:sldMkLst>
      </pc:sldChg>
      <pc:sldChg chg="modSp add mod ord">
        <pc:chgData name="Aylin Altiparmak" userId="71192ed1-bdb4-4689-a3c2-be51debb2484" providerId="ADAL" clId="{25F89B11-794F-4104-AC12-641FF6D0A668}" dt="2024-08-30T12:26:25.511" v="3643" actId="1076"/>
        <pc:sldMkLst>
          <pc:docMk/>
          <pc:sldMk cId="2380567198" sldId="449"/>
        </pc:sldMkLst>
      </pc:sldChg>
      <pc:sldChg chg="addSp delSp modSp add mod ord modNotesTx">
        <pc:chgData name="Aylin Altiparmak" userId="71192ed1-bdb4-4689-a3c2-be51debb2484" providerId="ADAL" clId="{25F89B11-794F-4104-AC12-641FF6D0A668}" dt="2024-08-30T12:39:17.045" v="3751" actId="1076"/>
        <pc:sldMkLst>
          <pc:docMk/>
          <pc:sldMk cId="3619796607" sldId="450"/>
        </pc:sldMkLst>
      </pc:sldChg>
      <pc:sldChg chg="addSp delSp modSp add mod">
        <pc:chgData name="Aylin Altiparmak" userId="71192ed1-bdb4-4689-a3c2-be51debb2484" providerId="ADAL" clId="{25F89B11-794F-4104-AC12-641FF6D0A668}" dt="2024-09-02T08:16:09.677" v="4082" actId="1076"/>
        <pc:sldMkLst>
          <pc:docMk/>
          <pc:sldMk cId="972867925" sldId="451"/>
        </pc:sldMkLst>
      </pc:sldChg>
      <pc:sldChg chg="addSp delSp modSp add mod ord">
        <pc:chgData name="Aylin Altiparmak" userId="71192ed1-bdb4-4689-a3c2-be51debb2484" providerId="ADAL" clId="{25F89B11-794F-4104-AC12-641FF6D0A668}" dt="2024-08-29T13:03:29.874" v="2740" actId="1076"/>
        <pc:sldMkLst>
          <pc:docMk/>
          <pc:sldMk cId="2816934047" sldId="452"/>
        </pc:sldMkLst>
      </pc:sldChg>
      <pc:sldChg chg="addSp delSp modSp add mod ord">
        <pc:chgData name="Aylin Altiparmak" userId="71192ed1-bdb4-4689-a3c2-be51debb2484" providerId="ADAL" clId="{25F89B11-794F-4104-AC12-641FF6D0A668}" dt="2024-09-02T08:15:16.468" v="4078" actId="1076"/>
        <pc:sldMkLst>
          <pc:docMk/>
          <pc:sldMk cId="1882711197" sldId="453"/>
        </pc:sldMkLst>
      </pc:sldChg>
      <pc:sldChg chg="addSp delSp modSp add del mod ord">
        <pc:chgData name="Aylin Altiparmak" userId="71192ed1-bdb4-4689-a3c2-be51debb2484" providerId="ADAL" clId="{25F89B11-794F-4104-AC12-641FF6D0A668}" dt="2024-08-30T12:55:06.783" v="3903" actId="14100"/>
        <pc:sldMkLst>
          <pc:docMk/>
          <pc:sldMk cId="1044430974" sldId="454"/>
        </pc:sldMkLst>
      </pc:sldChg>
      <pc:sldChg chg="addSp delSp modSp add mod ord">
        <pc:chgData name="Aylin Altiparmak" userId="71192ed1-bdb4-4689-a3c2-be51debb2484" providerId="ADAL" clId="{25F89B11-794F-4104-AC12-641FF6D0A668}" dt="2024-08-30T12:56:15.574" v="3919" actId="1076"/>
        <pc:sldMkLst>
          <pc:docMk/>
          <pc:sldMk cId="547291963" sldId="455"/>
        </pc:sldMkLst>
      </pc:sldChg>
      <pc:sldChg chg="addSp delSp modSp add mod ord modClrScheme chgLayout">
        <pc:chgData name="Aylin Altiparmak" userId="71192ed1-bdb4-4689-a3c2-be51debb2484" providerId="ADAL" clId="{25F89B11-794F-4104-AC12-641FF6D0A668}" dt="2024-08-30T12:32:10.512" v="3705" actId="1076"/>
        <pc:sldMkLst>
          <pc:docMk/>
          <pc:sldMk cId="2771576162" sldId="456"/>
        </pc:sldMkLst>
      </pc:sldChg>
      <pc:sldChg chg="addSp delSp modSp add mod">
        <pc:chgData name="Aylin Altiparmak" userId="71192ed1-bdb4-4689-a3c2-be51debb2484" providerId="ADAL" clId="{25F89B11-794F-4104-AC12-641FF6D0A668}" dt="2024-09-02T08:16:35.977" v="4083" actId="208"/>
        <pc:sldMkLst>
          <pc:docMk/>
          <pc:sldMk cId="1560786130" sldId="457"/>
        </pc:sldMkLst>
      </pc:sldChg>
      <pc:sldChg chg="addSp delSp modSp add mod">
        <pc:chgData name="Aylin Altiparmak" userId="71192ed1-bdb4-4689-a3c2-be51debb2484" providerId="ADAL" clId="{25F89B11-794F-4104-AC12-641FF6D0A668}" dt="2024-09-02T08:49:18.731" v="4297" actId="1076"/>
        <pc:sldMkLst>
          <pc:docMk/>
          <pc:sldMk cId="1793150329" sldId="458"/>
        </pc:sldMkLst>
      </pc:sldChg>
      <pc:sldChg chg="addSp delSp modSp add mod ord">
        <pc:chgData name="Aylin Altiparmak" userId="71192ed1-bdb4-4689-a3c2-be51debb2484" providerId="ADAL" clId="{25F89B11-794F-4104-AC12-641FF6D0A668}" dt="2024-09-02T08:14:43.265" v="4073" actId="1582"/>
        <pc:sldMkLst>
          <pc:docMk/>
          <pc:sldMk cId="3159265981" sldId="459"/>
        </pc:sldMkLst>
      </pc:sldChg>
      <pc:sldChg chg="addSp delSp modSp add mod">
        <pc:chgData name="Aylin Altiparmak" userId="71192ed1-bdb4-4689-a3c2-be51debb2484" providerId="ADAL" clId="{25F89B11-794F-4104-AC12-641FF6D0A668}" dt="2024-09-02T09:26:32.017" v="4333" actId="14100"/>
        <pc:sldMkLst>
          <pc:docMk/>
          <pc:sldMk cId="2473149906" sldId="460"/>
        </pc:sldMkLst>
      </pc:sldChg>
      <pc:sldChg chg="addSp delSp modSp add mod modClrScheme chgLayout">
        <pc:chgData name="Aylin Altiparmak" userId="71192ed1-bdb4-4689-a3c2-be51debb2484" providerId="ADAL" clId="{25F89B11-794F-4104-AC12-641FF6D0A668}" dt="2024-08-30T12:20:18.102" v="3541" actId="14100"/>
        <pc:sldMkLst>
          <pc:docMk/>
          <pc:sldMk cId="1313515026" sldId="461"/>
        </pc:sldMkLst>
      </pc:sldChg>
      <pc:sldChg chg="addSp delSp modSp add mod ord">
        <pc:chgData name="Aylin Altiparmak" userId="71192ed1-bdb4-4689-a3c2-be51debb2484" providerId="ADAL" clId="{25F89B11-794F-4104-AC12-641FF6D0A668}" dt="2024-08-30T13:00:49.914" v="3951" actId="1076"/>
        <pc:sldMkLst>
          <pc:docMk/>
          <pc:sldMk cId="2141075197" sldId="462"/>
        </pc:sldMkLst>
      </pc:sldChg>
      <pc:sldChg chg="addSp delSp modSp add mod ord">
        <pc:chgData name="Aylin Altiparmak" userId="71192ed1-bdb4-4689-a3c2-be51debb2484" providerId="ADAL" clId="{25F89B11-794F-4104-AC12-641FF6D0A668}" dt="2024-08-29T13:19:50.240" v="2917" actId="1076"/>
        <pc:sldMkLst>
          <pc:docMk/>
          <pc:sldMk cId="1205776026" sldId="463"/>
        </pc:sldMkLst>
      </pc:sldChg>
      <pc:sldChg chg="add del">
        <pc:chgData name="Aylin Altiparmak" userId="71192ed1-bdb4-4689-a3c2-be51debb2484" providerId="ADAL" clId="{25F89B11-794F-4104-AC12-641FF6D0A668}" dt="2024-08-29T10:41:29.663" v="1880" actId="2696"/>
        <pc:sldMkLst>
          <pc:docMk/>
          <pc:sldMk cId="2596834678" sldId="464"/>
        </pc:sldMkLst>
      </pc:sldChg>
      <pc:sldChg chg="addSp delSp modSp add mod">
        <pc:chgData name="Aylin Altiparmak" userId="71192ed1-bdb4-4689-a3c2-be51debb2484" providerId="ADAL" clId="{25F89B11-794F-4104-AC12-641FF6D0A668}" dt="2024-08-30T13:03:26.212" v="3978" actId="1076"/>
        <pc:sldMkLst>
          <pc:docMk/>
          <pc:sldMk cId="4160128361" sldId="464"/>
        </pc:sldMkLst>
      </pc:sldChg>
      <pc:sldChg chg="modSp add del mod">
        <pc:chgData name="Aylin Altiparmak" userId="71192ed1-bdb4-4689-a3c2-be51debb2484" providerId="ADAL" clId="{25F89B11-794F-4104-AC12-641FF6D0A668}" dt="2024-08-30T13:03:07.481" v="3973" actId="2696"/>
        <pc:sldMkLst>
          <pc:docMk/>
          <pc:sldMk cId="2387880666" sldId="465"/>
        </pc:sldMkLst>
      </pc:sldChg>
      <pc:sldChg chg="addSp modSp add mod ord">
        <pc:chgData name="Aylin Altiparmak" userId="71192ed1-bdb4-4689-a3c2-be51debb2484" providerId="ADAL" clId="{25F89B11-794F-4104-AC12-641FF6D0A668}" dt="2024-08-30T13:04:59.893" v="3994" actId="1076"/>
        <pc:sldMkLst>
          <pc:docMk/>
          <pc:sldMk cId="3993697392" sldId="466"/>
        </pc:sldMkLst>
      </pc:sldChg>
      <pc:sldChg chg="addSp delSp modSp add mod">
        <pc:chgData name="Aylin Altiparmak" userId="71192ed1-bdb4-4689-a3c2-be51debb2484" providerId="ADAL" clId="{25F89B11-794F-4104-AC12-641FF6D0A668}" dt="2024-08-30T12:03:01.708" v="3400" actId="1076"/>
        <pc:sldMkLst>
          <pc:docMk/>
          <pc:sldMk cId="1359411238" sldId="467"/>
        </pc:sldMkLst>
      </pc:sldChg>
      <pc:sldChg chg="addSp delSp modSp add mod">
        <pc:chgData name="Aylin Altiparmak" userId="71192ed1-bdb4-4689-a3c2-be51debb2484" providerId="ADAL" clId="{25F89B11-794F-4104-AC12-641FF6D0A668}" dt="2024-08-30T12:59:01.228" v="3935" actId="1076"/>
        <pc:sldMkLst>
          <pc:docMk/>
          <pc:sldMk cId="251607825" sldId="468"/>
        </pc:sldMkLst>
      </pc:sldChg>
      <pc:sldChg chg="addSp delSp modSp add mod">
        <pc:chgData name="Aylin Altiparmak" userId="71192ed1-bdb4-4689-a3c2-be51debb2484" providerId="ADAL" clId="{25F89B11-794F-4104-AC12-641FF6D0A668}" dt="2024-08-30T12:42:27.314" v="3776" actId="478"/>
        <pc:sldMkLst>
          <pc:docMk/>
          <pc:sldMk cId="4285142032" sldId="469"/>
        </pc:sldMkLst>
      </pc:sldChg>
      <pc:sldChg chg="addSp delSp modSp add mod">
        <pc:chgData name="Aylin Altiparmak" userId="71192ed1-bdb4-4689-a3c2-be51debb2484" providerId="ADAL" clId="{25F89B11-794F-4104-AC12-641FF6D0A668}" dt="2024-08-30T12:56:47.378" v="3924" actId="688"/>
        <pc:sldMkLst>
          <pc:docMk/>
          <pc:sldMk cId="1751256082" sldId="470"/>
        </pc:sldMkLst>
      </pc:sldChg>
      <pc:sldChg chg="addSp delSp modSp add mod">
        <pc:chgData name="Aylin Altiparmak" userId="71192ed1-bdb4-4689-a3c2-be51debb2484" providerId="ADAL" clId="{25F89B11-794F-4104-AC12-641FF6D0A668}" dt="2024-08-29T13:30:55.721" v="2994" actId="1076"/>
        <pc:sldMkLst>
          <pc:docMk/>
          <pc:sldMk cId="126550588" sldId="471"/>
        </pc:sldMkLst>
      </pc:sldChg>
      <pc:sldChg chg="addSp delSp modSp add mod">
        <pc:chgData name="Aylin Altiparmak" userId="71192ed1-bdb4-4689-a3c2-be51debb2484" providerId="ADAL" clId="{25F89B11-794F-4104-AC12-641FF6D0A668}" dt="2024-08-30T13:00:31.769" v="3948" actId="1076"/>
        <pc:sldMkLst>
          <pc:docMk/>
          <pc:sldMk cId="688845126" sldId="472"/>
        </pc:sldMkLst>
      </pc:sldChg>
      <pc:sldChg chg="addSp delSp modSp add mod ord">
        <pc:chgData name="Aylin Altiparmak" userId="71192ed1-bdb4-4689-a3c2-be51debb2484" providerId="ADAL" clId="{25F89B11-794F-4104-AC12-641FF6D0A668}" dt="2024-09-02T08:49:49.315" v="4299" actId="688"/>
        <pc:sldMkLst>
          <pc:docMk/>
          <pc:sldMk cId="1187120777" sldId="473"/>
        </pc:sldMkLst>
      </pc:sldChg>
      <pc:sldChg chg="addSp delSp modSp add mod">
        <pc:chgData name="Aylin Altiparmak" userId="71192ed1-bdb4-4689-a3c2-be51debb2484" providerId="ADAL" clId="{25F89B11-794F-4104-AC12-641FF6D0A668}" dt="2024-08-29T13:05:19.816" v="2749" actId="1076"/>
        <pc:sldMkLst>
          <pc:docMk/>
          <pc:sldMk cId="137447992" sldId="474"/>
        </pc:sldMkLst>
      </pc:sldChg>
      <pc:sldChg chg="addSp delSp modSp add mod">
        <pc:chgData name="Aylin Altiparmak" userId="71192ed1-bdb4-4689-a3c2-be51debb2484" providerId="ADAL" clId="{25F89B11-794F-4104-AC12-641FF6D0A668}" dt="2024-09-02T08:53:48.122" v="4319" actId="1076"/>
        <pc:sldMkLst>
          <pc:docMk/>
          <pc:sldMk cId="2559725132" sldId="475"/>
        </pc:sldMkLst>
      </pc:sldChg>
      <pc:sldChg chg="addSp delSp modSp add mod">
        <pc:chgData name="Aylin Altiparmak" userId="71192ed1-bdb4-4689-a3c2-be51debb2484" providerId="ADAL" clId="{25F89B11-794F-4104-AC12-641FF6D0A668}" dt="2024-08-30T11:55:08.890" v="3365" actId="1076"/>
        <pc:sldMkLst>
          <pc:docMk/>
          <pc:sldMk cId="1620365707" sldId="476"/>
        </pc:sldMkLst>
      </pc:sldChg>
      <pc:sldChg chg="addSp delSp modSp add mod">
        <pc:chgData name="Aylin Altiparmak" userId="71192ed1-bdb4-4689-a3c2-be51debb2484" providerId="ADAL" clId="{25F89B11-794F-4104-AC12-641FF6D0A668}" dt="2024-08-30T13:15:05.973" v="4065" actId="1076"/>
        <pc:sldMkLst>
          <pc:docMk/>
          <pc:sldMk cId="465416868" sldId="477"/>
        </pc:sldMkLst>
      </pc:sldChg>
      <pc:sldChg chg="addSp delSp modSp add del mod">
        <pc:chgData name="Aylin Altiparmak" userId="71192ed1-bdb4-4689-a3c2-be51debb2484" providerId="ADAL" clId="{25F89B11-794F-4104-AC12-641FF6D0A668}" dt="2024-08-30T11:49:29.819" v="3338" actId="2696"/>
        <pc:sldMkLst>
          <pc:docMk/>
          <pc:sldMk cId="1610946914" sldId="478"/>
        </pc:sldMkLst>
      </pc:sldChg>
      <pc:sldChg chg="addSp delSp modSp add mod">
        <pc:chgData name="Aylin Altiparmak" userId="71192ed1-bdb4-4689-a3c2-be51debb2484" providerId="ADAL" clId="{25F89B11-794F-4104-AC12-641FF6D0A668}" dt="2024-08-30T13:04:35.237" v="3991" actId="1076"/>
        <pc:sldMkLst>
          <pc:docMk/>
          <pc:sldMk cId="1108658147" sldId="479"/>
        </pc:sldMkLst>
      </pc:sldChg>
      <pc:sldChg chg="addSp delSp modSp add mod">
        <pc:chgData name="Aylin Altiparmak" userId="71192ed1-bdb4-4689-a3c2-be51debb2484" providerId="ADAL" clId="{25F89B11-794F-4104-AC12-641FF6D0A668}" dt="2024-09-02T08:37:19.820" v="4242" actId="1076"/>
        <pc:sldMkLst>
          <pc:docMk/>
          <pc:sldMk cId="2737100975" sldId="480"/>
        </pc:sldMkLst>
      </pc:sldChg>
      <pc:sldChg chg="addSp delSp modSp add mod">
        <pc:chgData name="Aylin Altiparmak" userId="71192ed1-bdb4-4689-a3c2-be51debb2484" providerId="ADAL" clId="{25F89B11-794F-4104-AC12-641FF6D0A668}" dt="2024-09-02T08:37:30.702" v="4244" actId="113"/>
        <pc:sldMkLst>
          <pc:docMk/>
          <pc:sldMk cId="2977954757" sldId="481"/>
        </pc:sldMkLst>
      </pc:sldChg>
      <pc:sldChg chg="addSp delSp modSp add mod">
        <pc:chgData name="Aylin Altiparmak" userId="71192ed1-bdb4-4689-a3c2-be51debb2484" providerId="ADAL" clId="{25F89B11-794F-4104-AC12-641FF6D0A668}" dt="2024-09-02T08:29:41.264" v="4180" actId="255"/>
        <pc:sldMkLst>
          <pc:docMk/>
          <pc:sldMk cId="1696917442" sldId="482"/>
        </pc:sldMkLst>
      </pc:sldChg>
      <pc:sldChg chg="addSp delSp modSp add mod">
        <pc:chgData name="Aylin Altiparmak" userId="71192ed1-bdb4-4689-a3c2-be51debb2484" providerId="ADAL" clId="{25F89B11-794F-4104-AC12-641FF6D0A668}" dt="2024-09-02T08:36:08.604" v="4231" actId="14100"/>
        <pc:sldMkLst>
          <pc:docMk/>
          <pc:sldMk cId="4278419739" sldId="483"/>
        </pc:sldMkLst>
      </pc:sldChg>
      <pc:sldChg chg="delSp modSp add mod">
        <pc:chgData name="Aylin Altiparmak" userId="71192ed1-bdb4-4689-a3c2-be51debb2484" providerId="ADAL" clId="{25F89B11-794F-4104-AC12-641FF6D0A668}" dt="2024-09-02T08:32:52.092" v="4208" actId="1076"/>
        <pc:sldMkLst>
          <pc:docMk/>
          <pc:sldMk cId="4011368668" sldId="484"/>
        </pc:sldMkLst>
      </pc:sldChg>
      <pc:sldChg chg="delSp modSp add mod">
        <pc:chgData name="Aylin Altiparmak" userId="71192ed1-bdb4-4689-a3c2-be51debb2484" providerId="ADAL" clId="{25F89B11-794F-4104-AC12-641FF6D0A668}" dt="2024-09-02T08:43:58.514" v="4275" actId="478"/>
        <pc:sldMkLst>
          <pc:docMk/>
          <pc:sldMk cId="1218845675" sldId="485"/>
        </pc:sldMkLst>
      </pc:sldChg>
      <pc:sldChg chg="addSp delSp modSp add mod">
        <pc:chgData name="Aylin Altiparmak" userId="71192ed1-bdb4-4689-a3c2-be51debb2484" providerId="ADAL" clId="{25F89B11-794F-4104-AC12-641FF6D0A668}" dt="2024-09-02T09:28:12.849" v="4349" actId="1076"/>
        <pc:sldMkLst>
          <pc:docMk/>
          <pc:sldMk cId="2395518643" sldId="486"/>
        </pc:sldMkLst>
      </pc:sldChg>
    </pc:docChg>
  </pc:docChgLst>
  <pc:docChgLst>
    <pc:chgData name="Hannah Nohr" userId="2ef5435b-4321-4fd7-8e77-315e1e77c855" providerId="ADAL" clId="{5438BCDB-C679-4CBF-9A92-AD13F0E51C9B}"/>
    <pc:docChg chg="delSld modSld sldOrd">
      <pc:chgData name="Hannah Nohr" userId="2ef5435b-4321-4fd7-8e77-315e1e77c855" providerId="ADAL" clId="{5438BCDB-C679-4CBF-9A92-AD13F0E51C9B}" dt="2024-07-04T12:41:01.574" v="255"/>
      <pc:docMkLst>
        <pc:docMk/>
      </pc:docMkLst>
      <pc:sldChg chg="addSp modSp mod modShow">
        <pc:chgData name="Hannah Nohr" userId="2ef5435b-4321-4fd7-8e77-315e1e77c855" providerId="ADAL" clId="{5438BCDB-C679-4CBF-9A92-AD13F0E51C9B}" dt="2024-07-04T12:36:17.695" v="201" actId="20577"/>
        <pc:sldMkLst>
          <pc:docMk/>
          <pc:sldMk cId="3748261805" sldId="323"/>
        </pc:sldMkLst>
      </pc:sldChg>
      <pc:sldChg chg="mod ord modShow">
        <pc:chgData name="Hannah Nohr" userId="2ef5435b-4321-4fd7-8e77-315e1e77c855" providerId="ADAL" clId="{5438BCDB-C679-4CBF-9A92-AD13F0E51C9B}" dt="2024-07-04T12:30:14.920" v="7" actId="729"/>
        <pc:sldMkLst>
          <pc:docMk/>
          <pc:sldMk cId="2678647557" sldId="326"/>
        </pc:sldMkLst>
      </pc:sldChg>
      <pc:sldChg chg="mod ord modShow">
        <pc:chgData name="Hannah Nohr" userId="2ef5435b-4321-4fd7-8e77-315e1e77c855" providerId="ADAL" clId="{5438BCDB-C679-4CBF-9A92-AD13F0E51C9B}" dt="2024-07-04T12:30:21.690" v="13" actId="729"/>
        <pc:sldMkLst>
          <pc:docMk/>
          <pc:sldMk cId="2610647068" sldId="331"/>
        </pc:sldMkLst>
      </pc:sldChg>
      <pc:sldChg chg="mod ord modShow">
        <pc:chgData name="Hannah Nohr" userId="2ef5435b-4321-4fd7-8e77-315e1e77c855" providerId="ADAL" clId="{5438BCDB-C679-4CBF-9A92-AD13F0E51C9B}" dt="2024-07-04T12:30:29.586" v="19" actId="729"/>
        <pc:sldMkLst>
          <pc:docMk/>
          <pc:sldMk cId="78058001" sldId="333"/>
        </pc:sldMkLst>
      </pc:sldChg>
      <pc:sldChg chg="mod ord modShow">
        <pc:chgData name="Hannah Nohr" userId="2ef5435b-4321-4fd7-8e77-315e1e77c855" providerId="ADAL" clId="{5438BCDB-C679-4CBF-9A92-AD13F0E51C9B}" dt="2024-07-04T12:30:18.191" v="10" actId="729"/>
        <pc:sldMkLst>
          <pc:docMk/>
          <pc:sldMk cId="1050291359" sldId="336"/>
        </pc:sldMkLst>
      </pc:sldChg>
      <pc:sldChg chg="mod ord modShow">
        <pc:chgData name="Hannah Nohr" userId="2ef5435b-4321-4fd7-8e77-315e1e77c855" providerId="ADAL" clId="{5438BCDB-C679-4CBF-9A92-AD13F0E51C9B}" dt="2024-07-04T12:30:25.531" v="16" actId="729"/>
        <pc:sldMkLst>
          <pc:docMk/>
          <pc:sldMk cId="3854430058" sldId="337"/>
        </pc:sldMkLst>
      </pc:sldChg>
      <pc:sldChg chg="addSp modSp mod modShow">
        <pc:chgData name="Hannah Nohr" userId="2ef5435b-4321-4fd7-8e77-315e1e77c855" providerId="ADAL" clId="{5438BCDB-C679-4CBF-9A92-AD13F0E51C9B}" dt="2024-07-04T12:39:21.530" v="251" actId="20577"/>
        <pc:sldMkLst>
          <pc:docMk/>
          <pc:sldMk cId="3910217608" sldId="342"/>
        </pc:sldMkLst>
      </pc:sldChg>
      <pc:sldChg chg="ord">
        <pc:chgData name="Hannah Nohr" userId="2ef5435b-4321-4fd7-8e77-315e1e77c855" providerId="ADAL" clId="{5438BCDB-C679-4CBF-9A92-AD13F0E51C9B}" dt="2024-07-04T12:40:55.486" v="253"/>
        <pc:sldMkLst>
          <pc:docMk/>
          <pc:sldMk cId="55083898" sldId="346"/>
        </pc:sldMkLst>
      </pc:sldChg>
      <pc:sldChg chg="ord">
        <pc:chgData name="Hannah Nohr" userId="2ef5435b-4321-4fd7-8e77-315e1e77c855" providerId="ADAL" clId="{5438BCDB-C679-4CBF-9A92-AD13F0E51C9B}" dt="2024-07-04T12:41:01.574" v="255"/>
        <pc:sldMkLst>
          <pc:docMk/>
          <pc:sldMk cId="2323038696" sldId="443"/>
        </pc:sldMkLst>
      </pc:sldChg>
      <pc:sldChg chg="del">
        <pc:chgData name="Hannah Nohr" userId="2ef5435b-4321-4fd7-8e77-315e1e77c855" providerId="ADAL" clId="{5438BCDB-C679-4CBF-9A92-AD13F0E51C9B}" dt="2024-07-04T12:29:56.108" v="3" actId="2696"/>
        <pc:sldMkLst>
          <pc:docMk/>
          <pc:sldMk cId="193112269" sldId="444"/>
        </pc:sldMkLst>
      </pc:sldChg>
    </pc:docChg>
  </pc:docChgLst>
  <pc:docChgLst>
    <pc:chgData name="Hannah Nohr" userId="2ef5435b-4321-4fd7-8e77-315e1e77c855" providerId="ADAL" clId="{479C9CB9-D633-4C90-91B4-1E7BB57CA1F7}"/>
    <pc:docChg chg="undo custSel mod addSld delSld modSld">
      <pc:chgData name="Hannah Nohr" userId="2ef5435b-4321-4fd7-8e77-315e1e77c855" providerId="ADAL" clId="{479C9CB9-D633-4C90-91B4-1E7BB57CA1F7}" dt="2025-01-21T09:44:51.684" v="2392" actId="1076"/>
      <pc:docMkLst>
        <pc:docMk/>
      </pc:docMkLst>
      <pc:sldChg chg="modNotesTx">
        <pc:chgData name="Hannah Nohr" userId="2ef5435b-4321-4fd7-8e77-315e1e77c855" providerId="ADAL" clId="{479C9CB9-D633-4C90-91B4-1E7BB57CA1F7}" dt="2025-01-21T09:19:42.983" v="1338" actId="20577"/>
        <pc:sldMkLst>
          <pc:docMk/>
          <pc:sldMk cId="2443195660" sldId="260"/>
        </pc:sldMkLst>
      </pc:sldChg>
      <pc:sldChg chg="modNotesTx">
        <pc:chgData name="Hannah Nohr" userId="2ef5435b-4321-4fd7-8e77-315e1e77c855" providerId="ADAL" clId="{479C9CB9-D633-4C90-91B4-1E7BB57CA1F7}" dt="2025-01-21T09:23:54.604" v="1798" actId="20577"/>
        <pc:sldMkLst>
          <pc:docMk/>
          <pc:sldMk cId="1406270600" sldId="261"/>
        </pc:sldMkLst>
      </pc:sldChg>
      <pc:sldChg chg="modNotesTx">
        <pc:chgData name="Hannah Nohr" userId="2ef5435b-4321-4fd7-8e77-315e1e77c855" providerId="ADAL" clId="{479C9CB9-D633-4C90-91B4-1E7BB57CA1F7}" dt="2025-01-21T09:17:06.445" v="990" actId="313"/>
        <pc:sldMkLst>
          <pc:docMk/>
          <pc:sldMk cId="2239380371" sldId="265"/>
        </pc:sldMkLst>
      </pc:sldChg>
      <pc:sldChg chg="del">
        <pc:chgData name="Hannah Nohr" userId="2ef5435b-4321-4fd7-8e77-315e1e77c855" providerId="ADAL" clId="{479C9CB9-D633-4C90-91B4-1E7BB57CA1F7}" dt="2025-01-21T09:36:42.070" v="2222" actId="2696"/>
        <pc:sldMkLst>
          <pc:docMk/>
          <pc:sldMk cId="3237774222" sldId="268"/>
        </pc:sldMkLst>
      </pc:sldChg>
      <pc:sldChg chg="del">
        <pc:chgData name="Hannah Nohr" userId="2ef5435b-4321-4fd7-8e77-315e1e77c855" providerId="ADAL" clId="{479C9CB9-D633-4C90-91B4-1E7BB57CA1F7}" dt="2025-01-21T09:12:08.636" v="1" actId="47"/>
        <pc:sldMkLst>
          <pc:docMk/>
          <pc:sldMk cId="1003431827" sldId="317"/>
        </pc:sldMkLst>
      </pc:sldChg>
      <pc:sldChg chg="del">
        <pc:chgData name="Hannah Nohr" userId="2ef5435b-4321-4fd7-8e77-315e1e77c855" providerId="ADAL" clId="{479C9CB9-D633-4C90-91B4-1E7BB57CA1F7}" dt="2025-01-21T09:36:44.137" v="2223" actId="2696"/>
        <pc:sldMkLst>
          <pc:docMk/>
          <pc:sldMk cId="3748261805" sldId="323"/>
        </pc:sldMkLst>
      </pc:sldChg>
      <pc:sldChg chg="modNotesTx">
        <pc:chgData name="Hannah Nohr" userId="2ef5435b-4321-4fd7-8e77-315e1e77c855" providerId="ADAL" clId="{479C9CB9-D633-4C90-91B4-1E7BB57CA1F7}" dt="2025-01-21T09:25:24.927" v="2056" actId="20577"/>
        <pc:sldMkLst>
          <pc:docMk/>
          <pc:sldMk cId="3904954758" sldId="326"/>
        </pc:sldMkLst>
      </pc:sldChg>
      <pc:sldChg chg="del">
        <pc:chgData name="Hannah Nohr" userId="2ef5435b-4321-4fd7-8e77-315e1e77c855" providerId="ADAL" clId="{479C9CB9-D633-4C90-91B4-1E7BB57CA1F7}" dt="2025-01-21T09:36:52.949" v="2226" actId="2696"/>
        <pc:sldMkLst>
          <pc:docMk/>
          <pc:sldMk cId="2610647068" sldId="331"/>
        </pc:sldMkLst>
      </pc:sldChg>
      <pc:sldChg chg="del">
        <pc:chgData name="Hannah Nohr" userId="2ef5435b-4321-4fd7-8e77-315e1e77c855" providerId="ADAL" clId="{479C9CB9-D633-4C90-91B4-1E7BB57CA1F7}" dt="2025-01-21T09:36:54.678" v="2227" actId="2696"/>
        <pc:sldMkLst>
          <pc:docMk/>
          <pc:sldMk cId="78058001" sldId="333"/>
        </pc:sldMkLst>
      </pc:sldChg>
      <pc:sldChg chg="del">
        <pc:chgData name="Hannah Nohr" userId="2ef5435b-4321-4fd7-8e77-315e1e77c855" providerId="ADAL" clId="{479C9CB9-D633-4C90-91B4-1E7BB57CA1F7}" dt="2025-01-21T09:36:51.082" v="2225" actId="2696"/>
        <pc:sldMkLst>
          <pc:docMk/>
          <pc:sldMk cId="1050291359" sldId="336"/>
        </pc:sldMkLst>
      </pc:sldChg>
      <pc:sldChg chg="modNotesTx">
        <pc:chgData name="Hannah Nohr" userId="2ef5435b-4321-4fd7-8e77-315e1e77c855" providerId="ADAL" clId="{479C9CB9-D633-4C90-91B4-1E7BB57CA1F7}" dt="2025-01-21T09:20:31.088" v="1470" actId="20577"/>
        <pc:sldMkLst>
          <pc:docMk/>
          <pc:sldMk cId="163960799" sldId="441"/>
        </pc:sldMkLst>
      </pc:sldChg>
      <pc:sldChg chg="modNotesTx">
        <pc:chgData name="Hannah Nohr" userId="2ef5435b-4321-4fd7-8e77-315e1e77c855" providerId="ADAL" clId="{479C9CB9-D633-4C90-91B4-1E7BB57CA1F7}" dt="2025-01-21T09:21:20.479" v="1615" actId="20577"/>
        <pc:sldMkLst>
          <pc:docMk/>
          <pc:sldMk cId="4175151085" sldId="442"/>
        </pc:sldMkLst>
      </pc:sldChg>
      <pc:sldChg chg="delSp modSp add del mod">
        <pc:chgData name="Hannah Nohr" userId="2ef5435b-4321-4fd7-8e77-315e1e77c855" providerId="ADAL" clId="{479C9CB9-D633-4C90-91B4-1E7BB57CA1F7}" dt="2025-01-21T09:28:23.268" v="2130" actId="11"/>
        <pc:sldMkLst>
          <pc:docMk/>
          <pc:sldMk cId="2323038696" sldId="443"/>
        </pc:sldMkLst>
        <pc:spChg chg="del">
          <ac:chgData name="Hannah Nohr" userId="2ef5435b-4321-4fd7-8e77-315e1e77c855" providerId="ADAL" clId="{479C9CB9-D633-4C90-91B4-1E7BB57CA1F7}" dt="2025-01-21T09:26:50.433" v="2067" actId="478"/>
          <ac:spMkLst>
            <pc:docMk/>
            <pc:sldMk cId="2323038696" sldId="443"/>
            <ac:spMk id="4" creationId="{4DA2317C-3FF8-55F8-8C42-6A94EDA64B19}"/>
          </ac:spMkLst>
        </pc:spChg>
        <pc:spChg chg="del">
          <ac:chgData name="Hannah Nohr" userId="2ef5435b-4321-4fd7-8e77-315e1e77c855" providerId="ADAL" clId="{479C9CB9-D633-4C90-91B4-1E7BB57CA1F7}" dt="2025-01-21T09:26:40.927" v="2063" actId="478"/>
          <ac:spMkLst>
            <pc:docMk/>
            <pc:sldMk cId="2323038696" sldId="443"/>
            <ac:spMk id="5" creationId="{DD7D23F3-61DB-A33A-13E7-79C333ADFD95}"/>
          </ac:spMkLst>
        </pc:spChg>
        <pc:spChg chg="mod">
          <ac:chgData name="Hannah Nohr" userId="2ef5435b-4321-4fd7-8e77-315e1e77c855" providerId="ADAL" clId="{479C9CB9-D633-4C90-91B4-1E7BB57CA1F7}" dt="2025-01-21T09:28:23.268" v="2130" actId="11"/>
          <ac:spMkLst>
            <pc:docMk/>
            <pc:sldMk cId="2323038696" sldId="443"/>
            <ac:spMk id="8" creationId="{79F76F24-DF02-803D-9C6C-C3A2BDDF4BE1}"/>
          </ac:spMkLst>
        </pc:spChg>
        <pc:picChg chg="mod">
          <ac:chgData name="Hannah Nohr" userId="2ef5435b-4321-4fd7-8e77-315e1e77c855" providerId="ADAL" clId="{479C9CB9-D633-4C90-91B4-1E7BB57CA1F7}" dt="2025-01-21T09:27:24.357" v="2076" actId="1076"/>
          <ac:picMkLst>
            <pc:docMk/>
            <pc:sldMk cId="2323038696" sldId="443"/>
            <ac:picMk id="2" creationId="{4D16FAD5-3F98-C666-755D-D36646C79157}"/>
          </ac:picMkLst>
        </pc:picChg>
        <pc:picChg chg="mod">
          <ac:chgData name="Hannah Nohr" userId="2ef5435b-4321-4fd7-8e77-315e1e77c855" providerId="ADAL" clId="{479C9CB9-D633-4C90-91B4-1E7BB57CA1F7}" dt="2025-01-21T09:27:20.333" v="2075" actId="1076"/>
          <ac:picMkLst>
            <pc:docMk/>
            <pc:sldMk cId="2323038696" sldId="443"/>
            <ac:picMk id="3" creationId="{2364F07B-C8E2-9306-15B4-CF4CBB93320D}"/>
          </ac:picMkLst>
        </pc:picChg>
        <pc:picChg chg="mod">
          <ac:chgData name="Hannah Nohr" userId="2ef5435b-4321-4fd7-8e77-315e1e77c855" providerId="ADAL" clId="{479C9CB9-D633-4C90-91B4-1E7BB57CA1F7}" dt="2025-01-21T09:27:18.323" v="2074" actId="1076"/>
          <ac:picMkLst>
            <pc:docMk/>
            <pc:sldMk cId="2323038696" sldId="443"/>
            <ac:picMk id="6" creationId="{5A580689-BF20-DA6C-3F98-B19E7C91A9BE}"/>
          </ac:picMkLst>
        </pc:picChg>
      </pc:sldChg>
      <pc:sldChg chg="addSp modSp mod">
        <pc:chgData name="Hannah Nohr" userId="2ef5435b-4321-4fd7-8e77-315e1e77c855" providerId="ADAL" clId="{479C9CB9-D633-4C90-91B4-1E7BB57CA1F7}" dt="2025-01-21T09:44:36.367" v="2387" actId="1076"/>
        <pc:sldMkLst>
          <pc:docMk/>
          <pc:sldMk cId="769327434" sldId="444"/>
        </pc:sldMkLst>
        <pc:spChg chg="add mod">
          <ac:chgData name="Hannah Nohr" userId="2ef5435b-4321-4fd7-8e77-315e1e77c855" providerId="ADAL" clId="{479C9CB9-D633-4C90-91B4-1E7BB57CA1F7}" dt="2025-01-21T09:44:32.483" v="2385" actId="207"/>
          <ac:spMkLst>
            <pc:docMk/>
            <pc:sldMk cId="769327434" sldId="444"/>
            <ac:spMk id="2" creationId="{6CE8CFCA-6103-FF1C-494B-D27311181A0A}"/>
          </ac:spMkLst>
        </pc:spChg>
        <pc:spChg chg="add mod">
          <ac:chgData name="Hannah Nohr" userId="2ef5435b-4321-4fd7-8e77-315e1e77c855" providerId="ADAL" clId="{479C9CB9-D633-4C90-91B4-1E7BB57CA1F7}" dt="2025-01-21T09:44:36.367" v="2387" actId="1076"/>
          <ac:spMkLst>
            <pc:docMk/>
            <pc:sldMk cId="769327434" sldId="444"/>
            <ac:spMk id="6" creationId="{82E3A58B-452C-CF86-B370-8CFB5846F420}"/>
          </ac:spMkLst>
        </pc:spChg>
      </pc:sldChg>
      <pc:sldChg chg="del">
        <pc:chgData name="Hannah Nohr" userId="2ef5435b-4321-4fd7-8e77-315e1e77c855" providerId="ADAL" clId="{479C9CB9-D633-4C90-91B4-1E7BB57CA1F7}" dt="2025-01-21T09:43:05.272" v="2360" actId="2696"/>
        <pc:sldMkLst>
          <pc:docMk/>
          <pc:sldMk cId="3090874658" sldId="445"/>
        </pc:sldMkLst>
      </pc:sldChg>
      <pc:sldChg chg="addSp modSp mod">
        <pc:chgData name="Hannah Nohr" userId="2ef5435b-4321-4fd7-8e77-315e1e77c855" providerId="ADAL" clId="{479C9CB9-D633-4C90-91B4-1E7BB57CA1F7}" dt="2025-01-21T09:44:51.684" v="2392" actId="1076"/>
        <pc:sldMkLst>
          <pc:docMk/>
          <pc:sldMk cId="3708844914" sldId="448"/>
        </pc:sldMkLst>
        <pc:spChg chg="add mod">
          <ac:chgData name="Hannah Nohr" userId="2ef5435b-4321-4fd7-8e77-315e1e77c855" providerId="ADAL" clId="{479C9CB9-D633-4C90-91B4-1E7BB57CA1F7}" dt="2025-01-21T09:44:51.684" v="2392" actId="1076"/>
          <ac:spMkLst>
            <pc:docMk/>
            <pc:sldMk cId="3708844914" sldId="448"/>
            <ac:spMk id="2" creationId="{E235477B-42D8-44F9-C65A-87C566D3F1E8}"/>
          </ac:spMkLst>
        </pc:spChg>
      </pc:sldChg>
      <pc:sldChg chg="addSp modSp mod">
        <pc:chgData name="Hannah Nohr" userId="2ef5435b-4321-4fd7-8e77-315e1e77c855" providerId="ADAL" clId="{479C9CB9-D633-4C90-91B4-1E7BB57CA1F7}" dt="2025-01-21T09:44:08.184" v="2378" actId="207"/>
        <pc:sldMkLst>
          <pc:docMk/>
          <pc:sldMk cId="400053811" sldId="450"/>
        </pc:sldMkLst>
        <pc:spChg chg="add mod">
          <ac:chgData name="Hannah Nohr" userId="2ef5435b-4321-4fd7-8e77-315e1e77c855" providerId="ADAL" clId="{479C9CB9-D633-4C90-91B4-1E7BB57CA1F7}" dt="2025-01-21T09:43:39.214" v="2368" actId="1076"/>
          <ac:spMkLst>
            <pc:docMk/>
            <pc:sldMk cId="400053811" sldId="450"/>
            <ac:spMk id="2" creationId="{1E3A21DD-03E1-4EF2-5B98-FAA3891A4B7D}"/>
          </ac:spMkLst>
        </pc:spChg>
        <pc:spChg chg="add mod">
          <ac:chgData name="Hannah Nohr" userId="2ef5435b-4321-4fd7-8e77-315e1e77c855" providerId="ADAL" clId="{479C9CB9-D633-4C90-91B4-1E7BB57CA1F7}" dt="2025-01-21T09:44:08.184" v="2378" actId="207"/>
          <ac:spMkLst>
            <pc:docMk/>
            <pc:sldMk cId="400053811" sldId="450"/>
            <ac:spMk id="4" creationId="{6B78ADF6-A1BB-D40E-A4AC-EE5BDF691402}"/>
          </ac:spMkLst>
        </pc:spChg>
      </pc:sldChg>
      <pc:sldChg chg="addSp modSp mod">
        <pc:chgData name="Hannah Nohr" userId="2ef5435b-4321-4fd7-8e77-315e1e77c855" providerId="ADAL" clId="{479C9CB9-D633-4C90-91B4-1E7BB57CA1F7}" dt="2025-01-21T09:43:23.511" v="2366" actId="1076"/>
        <pc:sldMkLst>
          <pc:docMk/>
          <pc:sldMk cId="3576408396" sldId="451"/>
        </pc:sldMkLst>
        <pc:spChg chg="add mod">
          <ac:chgData name="Hannah Nohr" userId="2ef5435b-4321-4fd7-8e77-315e1e77c855" providerId="ADAL" clId="{479C9CB9-D633-4C90-91B4-1E7BB57CA1F7}" dt="2025-01-21T09:43:23.511" v="2366" actId="1076"/>
          <ac:spMkLst>
            <pc:docMk/>
            <pc:sldMk cId="3576408396" sldId="451"/>
            <ac:spMk id="2" creationId="{FEE6E47D-8FDE-4767-A631-6E1A190472E5}"/>
          </ac:spMkLst>
        </pc:spChg>
      </pc:sldChg>
      <pc:sldChg chg="del">
        <pc:chgData name="Hannah Nohr" userId="2ef5435b-4321-4fd7-8e77-315e1e77c855" providerId="ADAL" clId="{479C9CB9-D633-4C90-91B4-1E7BB57CA1F7}" dt="2025-01-21T09:36:03.262" v="2218" actId="2696"/>
        <pc:sldMkLst>
          <pc:docMk/>
          <pc:sldMk cId="2565784944" sldId="452"/>
        </pc:sldMkLst>
      </pc:sldChg>
      <pc:sldChg chg="addSp modSp mod">
        <pc:chgData name="Hannah Nohr" userId="2ef5435b-4321-4fd7-8e77-315e1e77c855" providerId="ADAL" clId="{479C9CB9-D633-4C90-91B4-1E7BB57CA1F7}" dt="2025-01-21T09:44:00.667" v="2377" actId="207"/>
        <pc:sldMkLst>
          <pc:docMk/>
          <pc:sldMk cId="364444079" sldId="454"/>
        </pc:sldMkLst>
        <pc:spChg chg="add mod">
          <ac:chgData name="Hannah Nohr" userId="2ef5435b-4321-4fd7-8e77-315e1e77c855" providerId="ADAL" clId="{479C9CB9-D633-4C90-91B4-1E7BB57CA1F7}" dt="2025-01-21T09:43:54.373" v="2374" actId="1076"/>
          <ac:spMkLst>
            <pc:docMk/>
            <pc:sldMk cId="364444079" sldId="454"/>
            <ac:spMk id="2" creationId="{2C3725C5-EDC5-6AF8-5E6A-4D7C1412FF35}"/>
          </ac:spMkLst>
        </pc:spChg>
        <pc:spChg chg="add mod">
          <ac:chgData name="Hannah Nohr" userId="2ef5435b-4321-4fd7-8e77-315e1e77c855" providerId="ADAL" clId="{479C9CB9-D633-4C90-91B4-1E7BB57CA1F7}" dt="2025-01-21T09:44:00.667" v="2377" actId="207"/>
          <ac:spMkLst>
            <pc:docMk/>
            <pc:sldMk cId="364444079" sldId="454"/>
            <ac:spMk id="3" creationId="{4B98B677-90BA-1138-F9E2-C28A6DF48727}"/>
          </ac:spMkLst>
        </pc:spChg>
        <pc:picChg chg="mod">
          <ac:chgData name="Hannah Nohr" userId="2ef5435b-4321-4fd7-8e77-315e1e77c855" providerId="ADAL" clId="{479C9CB9-D633-4C90-91B4-1E7BB57CA1F7}" dt="2025-01-21T09:43:51.234" v="2373" actId="1076"/>
          <ac:picMkLst>
            <pc:docMk/>
            <pc:sldMk cId="364444079" sldId="454"/>
            <ac:picMk id="4" creationId="{520B89EA-D7FE-197F-E46A-8EEC94C9B610}"/>
          </ac:picMkLst>
        </pc:picChg>
      </pc:sldChg>
      <pc:sldChg chg="addSp modSp mod">
        <pc:chgData name="Hannah Nohr" userId="2ef5435b-4321-4fd7-8e77-315e1e77c855" providerId="ADAL" clId="{479C9CB9-D633-4C90-91B4-1E7BB57CA1F7}" dt="2025-01-21T09:44:24.097" v="2382" actId="1076"/>
        <pc:sldMkLst>
          <pc:docMk/>
          <pc:sldMk cId="15243523" sldId="456"/>
        </pc:sldMkLst>
        <pc:spChg chg="add mod">
          <ac:chgData name="Hannah Nohr" userId="2ef5435b-4321-4fd7-8e77-315e1e77c855" providerId="ADAL" clId="{479C9CB9-D633-4C90-91B4-1E7BB57CA1F7}" dt="2025-01-21T09:44:24.097" v="2382" actId="1076"/>
          <ac:spMkLst>
            <pc:docMk/>
            <pc:sldMk cId="15243523" sldId="456"/>
            <ac:spMk id="2" creationId="{813B08A0-F45C-0978-16F3-530CBC8F52CF}"/>
          </ac:spMkLst>
        </pc:spChg>
      </pc:sldChg>
      <pc:sldChg chg="addSp modSp mod">
        <pc:chgData name="Hannah Nohr" userId="2ef5435b-4321-4fd7-8e77-315e1e77c855" providerId="ADAL" clId="{479C9CB9-D633-4C90-91B4-1E7BB57CA1F7}" dt="2025-01-21T09:42:57.507" v="2359" actId="688"/>
        <pc:sldMkLst>
          <pc:docMk/>
          <pc:sldMk cId="169030362" sldId="457"/>
        </pc:sldMkLst>
        <pc:spChg chg="add mod">
          <ac:chgData name="Hannah Nohr" userId="2ef5435b-4321-4fd7-8e77-315e1e77c855" providerId="ADAL" clId="{479C9CB9-D633-4C90-91B4-1E7BB57CA1F7}" dt="2025-01-21T09:42:57.507" v="2359" actId="688"/>
          <ac:spMkLst>
            <pc:docMk/>
            <pc:sldMk cId="169030362" sldId="457"/>
            <ac:spMk id="3" creationId="{AF199585-9653-F169-A714-CC6935EC3BBC}"/>
          </ac:spMkLst>
        </pc:spChg>
      </pc:sldChg>
      <pc:sldChg chg="addSp delSp modSp mod">
        <pc:chgData name="Hannah Nohr" userId="2ef5435b-4321-4fd7-8e77-315e1e77c855" providerId="ADAL" clId="{479C9CB9-D633-4C90-91B4-1E7BB57CA1F7}" dt="2025-01-21T09:42:40.867" v="2354" actId="1076"/>
        <pc:sldMkLst>
          <pc:docMk/>
          <pc:sldMk cId="1825816326" sldId="458"/>
        </pc:sldMkLst>
        <pc:spChg chg="add mod">
          <ac:chgData name="Hannah Nohr" userId="2ef5435b-4321-4fd7-8e77-315e1e77c855" providerId="ADAL" clId="{479C9CB9-D633-4C90-91B4-1E7BB57CA1F7}" dt="2025-01-21T09:42:33.456" v="2351" actId="1076"/>
          <ac:spMkLst>
            <pc:docMk/>
            <pc:sldMk cId="1825816326" sldId="458"/>
            <ac:spMk id="2" creationId="{32F81566-DACC-3974-0D23-9DD78979771E}"/>
          </ac:spMkLst>
        </pc:spChg>
        <pc:spChg chg="add mod">
          <ac:chgData name="Hannah Nohr" userId="2ef5435b-4321-4fd7-8e77-315e1e77c855" providerId="ADAL" clId="{479C9CB9-D633-4C90-91B4-1E7BB57CA1F7}" dt="2025-01-21T09:42:40.867" v="2354" actId="1076"/>
          <ac:spMkLst>
            <pc:docMk/>
            <pc:sldMk cId="1825816326" sldId="458"/>
            <ac:spMk id="4" creationId="{4E1768BC-7857-4A59-585D-E2143E4D2074}"/>
          </ac:spMkLst>
        </pc:spChg>
        <pc:picChg chg="del">
          <ac:chgData name="Hannah Nohr" userId="2ef5435b-4321-4fd7-8e77-315e1e77c855" providerId="ADAL" clId="{479C9CB9-D633-4C90-91B4-1E7BB57CA1F7}" dt="2025-01-21T09:42:36.987" v="2352" actId="478"/>
          <ac:picMkLst>
            <pc:docMk/>
            <pc:sldMk cId="1825816326" sldId="458"/>
            <ac:picMk id="8" creationId="{76F8B22F-0FE6-1847-CBBD-901475E6AE83}"/>
          </ac:picMkLst>
        </pc:picChg>
      </pc:sldChg>
      <pc:sldChg chg="modSp mod">
        <pc:chgData name="Hannah Nohr" userId="2ef5435b-4321-4fd7-8e77-315e1e77c855" providerId="ADAL" clId="{479C9CB9-D633-4C90-91B4-1E7BB57CA1F7}" dt="2025-01-21T09:35:07.073" v="2213" actId="20577"/>
        <pc:sldMkLst>
          <pc:docMk/>
          <pc:sldMk cId="364827395" sldId="461"/>
        </pc:sldMkLst>
        <pc:spChg chg="mod">
          <ac:chgData name="Hannah Nohr" userId="2ef5435b-4321-4fd7-8e77-315e1e77c855" providerId="ADAL" clId="{479C9CB9-D633-4C90-91B4-1E7BB57CA1F7}" dt="2025-01-21T09:35:07.073" v="2213" actId="20577"/>
          <ac:spMkLst>
            <pc:docMk/>
            <pc:sldMk cId="364827395" sldId="461"/>
            <ac:spMk id="9" creationId="{1C10ACE4-9F6E-152B-484B-CBDD763EE49F}"/>
          </ac:spMkLst>
        </pc:spChg>
      </pc:sldChg>
      <pc:sldChg chg="addSp modSp mod">
        <pc:chgData name="Hannah Nohr" userId="2ef5435b-4321-4fd7-8e77-315e1e77c855" providerId="ADAL" clId="{479C9CB9-D633-4C90-91B4-1E7BB57CA1F7}" dt="2025-01-21T09:42:48.591" v="2356" actId="1076"/>
        <pc:sldMkLst>
          <pc:docMk/>
          <pc:sldMk cId="2781113099" sldId="462"/>
        </pc:sldMkLst>
        <pc:spChg chg="add mod">
          <ac:chgData name="Hannah Nohr" userId="2ef5435b-4321-4fd7-8e77-315e1e77c855" providerId="ADAL" clId="{479C9CB9-D633-4C90-91B4-1E7BB57CA1F7}" dt="2025-01-21T09:42:48.591" v="2356" actId="1076"/>
          <ac:spMkLst>
            <pc:docMk/>
            <pc:sldMk cId="2781113099" sldId="462"/>
            <ac:spMk id="2" creationId="{73C6F37B-B745-C18B-9324-3712C401FC92}"/>
          </ac:spMkLst>
        </pc:spChg>
        <pc:spChg chg="mod">
          <ac:chgData name="Hannah Nohr" userId="2ef5435b-4321-4fd7-8e77-315e1e77c855" providerId="ADAL" clId="{479C9CB9-D633-4C90-91B4-1E7BB57CA1F7}" dt="2025-01-21T09:35:43.117" v="2216" actId="20577"/>
          <ac:spMkLst>
            <pc:docMk/>
            <pc:sldMk cId="2781113099" sldId="462"/>
            <ac:spMk id="9" creationId="{1C10ACE4-9F6E-152B-484B-CBDD763EE49F}"/>
          </ac:spMkLst>
        </pc:spChg>
      </pc:sldChg>
      <pc:sldChg chg="addSp modSp mod">
        <pc:chgData name="Hannah Nohr" userId="2ef5435b-4321-4fd7-8e77-315e1e77c855" providerId="ADAL" clId="{479C9CB9-D633-4C90-91B4-1E7BB57CA1F7}" dt="2025-01-21T09:41:16.227" v="2325" actId="1076"/>
        <pc:sldMkLst>
          <pc:docMk/>
          <pc:sldMk cId="3656368048" sldId="463"/>
        </pc:sldMkLst>
        <pc:spChg chg="add mod">
          <ac:chgData name="Hannah Nohr" userId="2ef5435b-4321-4fd7-8e77-315e1e77c855" providerId="ADAL" clId="{479C9CB9-D633-4C90-91B4-1E7BB57CA1F7}" dt="2025-01-21T09:41:16.227" v="2325" actId="1076"/>
          <ac:spMkLst>
            <pc:docMk/>
            <pc:sldMk cId="3656368048" sldId="463"/>
            <ac:spMk id="2" creationId="{5345D92C-C40A-9914-3E1D-2F290612177A}"/>
          </ac:spMkLst>
        </pc:spChg>
      </pc:sldChg>
      <pc:sldChg chg="addSp modSp mod">
        <pc:chgData name="Hannah Nohr" userId="2ef5435b-4321-4fd7-8e77-315e1e77c855" providerId="ADAL" clId="{479C9CB9-D633-4C90-91B4-1E7BB57CA1F7}" dt="2025-01-21T09:43:13.533" v="2364" actId="1076"/>
        <pc:sldMkLst>
          <pc:docMk/>
          <pc:sldMk cId="2954504817" sldId="468"/>
        </pc:sldMkLst>
        <pc:spChg chg="add mod">
          <ac:chgData name="Hannah Nohr" userId="2ef5435b-4321-4fd7-8e77-315e1e77c855" providerId="ADAL" clId="{479C9CB9-D633-4C90-91B4-1E7BB57CA1F7}" dt="2025-01-21T09:43:13.533" v="2364" actId="1076"/>
          <ac:spMkLst>
            <pc:docMk/>
            <pc:sldMk cId="2954504817" sldId="468"/>
            <ac:spMk id="2" creationId="{807DB2EB-9E39-3EBE-216F-BB4BFBF60EB5}"/>
          </ac:spMkLst>
        </pc:spChg>
      </pc:sldChg>
      <pc:sldChg chg="del">
        <pc:chgData name="Hannah Nohr" userId="2ef5435b-4321-4fd7-8e77-315e1e77c855" providerId="ADAL" clId="{479C9CB9-D633-4C90-91B4-1E7BB57CA1F7}" dt="2025-01-21T09:34:35.537" v="2189" actId="2696"/>
        <pc:sldMkLst>
          <pc:docMk/>
          <pc:sldMk cId="495708461" sldId="469"/>
        </pc:sldMkLst>
      </pc:sldChg>
      <pc:sldChg chg="del">
        <pc:chgData name="Hannah Nohr" userId="2ef5435b-4321-4fd7-8e77-315e1e77c855" providerId="ADAL" clId="{479C9CB9-D633-4C90-91B4-1E7BB57CA1F7}" dt="2025-01-21T09:35:33.842" v="2214" actId="2696"/>
        <pc:sldMkLst>
          <pc:docMk/>
          <pc:sldMk cId="3870566876" sldId="472"/>
        </pc:sldMkLst>
      </pc:sldChg>
      <pc:sldChg chg="addSp modSp mod">
        <pc:chgData name="Hannah Nohr" userId="2ef5435b-4321-4fd7-8e77-315e1e77c855" providerId="ADAL" clId="{479C9CB9-D633-4C90-91B4-1E7BB57CA1F7}" dt="2025-01-21T09:42:14.473" v="2349" actId="207"/>
        <pc:sldMkLst>
          <pc:docMk/>
          <pc:sldMk cId="3551437737" sldId="474"/>
        </pc:sldMkLst>
        <pc:spChg chg="add mod">
          <ac:chgData name="Hannah Nohr" userId="2ef5435b-4321-4fd7-8e77-315e1e77c855" providerId="ADAL" clId="{479C9CB9-D633-4C90-91B4-1E7BB57CA1F7}" dt="2025-01-21T09:42:14.473" v="2349" actId="207"/>
          <ac:spMkLst>
            <pc:docMk/>
            <pc:sldMk cId="3551437737" sldId="474"/>
            <ac:spMk id="2" creationId="{9F0F21BD-8B83-D4F5-7996-398F0C47E8BE}"/>
          </ac:spMkLst>
        </pc:spChg>
      </pc:sldChg>
      <pc:sldChg chg="addSp modSp mod">
        <pc:chgData name="Hannah Nohr" userId="2ef5435b-4321-4fd7-8e77-315e1e77c855" providerId="ADAL" clId="{479C9CB9-D633-4C90-91B4-1E7BB57CA1F7}" dt="2025-01-21T09:41:29.169" v="2334" actId="1076"/>
        <pc:sldMkLst>
          <pc:docMk/>
          <pc:sldMk cId="2962354913" sldId="475"/>
        </pc:sldMkLst>
        <pc:spChg chg="add mod">
          <ac:chgData name="Hannah Nohr" userId="2ef5435b-4321-4fd7-8e77-315e1e77c855" providerId="ADAL" clId="{479C9CB9-D633-4C90-91B4-1E7BB57CA1F7}" dt="2025-01-21T09:41:29.169" v="2334" actId="1076"/>
          <ac:spMkLst>
            <pc:docMk/>
            <pc:sldMk cId="2962354913" sldId="475"/>
            <ac:spMk id="2" creationId="{54AE3AAC-1287-53A2-A68E-3BBB841D993C}"/>
          </ac:spMkLst>
        </pc:spChg>
      </pc:sldChg>
      <pc:sldChg chg="addSp modSp mod">
        <pc:chgData name="Hannah Nohr" userId="2ef5435b-4321-4fd7-8e77-315e1e77c855" providerId="ADAL" clId="{479C9CB9-D633-4C90-91B4-1E7BB57CA1F7}" dt="2025-01-21T09:41:02.670" v="2321" actId="164"/>
        <pc:sldMkLst>
          <pc:docMk/>
          <pc:sldMk cId="1192498133" sldId="476"/>
        </pc:sldMkLst>
        <pc:spChg chg="add mod">
          <ac:chgData name="Hannah Nohr" userId="2ef5435b-4321-4fd7-8e77-315e1e77c855" providerId="ADAL" clId="{479C9CB9-D633-4C90-91B4-1E7BB57CA1F7}" dt="2025-01-21T09:41:02.670" v="2321" actId="164"/>
          <ac:spMkLst>
            <pc:docMk/>
            <pc:sldMk cId="1192498133" sldId="476"/>
            <ac:spMk id="2" creationId="{999EA62E-CBD9-8223-0393-E3D8EDE9C6AC}"/>
          </ac:spMkLst>
        </pc:spChg>
        <pc:spChg chg="add mod">
          <ac:chgData name="Hannah Nohr" userId="2ef5435b-4321-4fd7-8e77-315e1e77c855" providerId="ADAL" clId="{479C9CB9-D633-4C90-91B4-1E7BB57CA1F7}" dt="2025-01-21T09:40:58.046" v="2320" actId="164"/>
          <ac:spMkLst>
            <pc:docMk/>
            <pc:sldMk cId="1192498133" sldId="476"/>
            <ac:spMk id="3" creationId="{C31CEF74-523E-AA24-4544-99BE9E3333DB}"/>
          </ac:spMkLst>
        </pc:spChg>
        <pc:grpChg chg="add mod">
          <ac:chgData name="Hannah Nohr" userId="2ef5435b-4321-4fd7-8e77-315e1e77c855" providerId="ADAL" clId="{479C9CB9-D633-4C90-91B4-1E7BB57CA1F7}" dt="2025-01-21T09:40:58.046" v="2320" actId="164"/>
          <ac:grpSpMkLst>
            <pc:docMk/>
            <pc:sldMk cId="1192498133" sldId="476"/>
            <ac:grpSpMk id="4" creationId="{02AE32DB-1337-6AD8-02B5-E655D6A3960B}"/>
          </ac:grpSpMkLst>
        </pc:grpChg>
        <pc:grpChg chg="add mod">
          <ac:chgData name="Hannah Nohr" userId="2ef5435b-4321-4fd7-8e77-315e1e77c855" providerId="ADAL" clId="{479C9CB9-D633-4C90-91B4-1E7BB57CA1F7}" dt="2025-01-21T09:41:02.670" v="2321" actId="164"/>
          <ac:grpSpMkLst>
            <pc:docMk/>
            <pc:sldMk cId="1192498133" sldId="476"/>
            <ac:grpSpMk id="7" creationId="{FB5FD125-D945-61F7-644A-C1C8DD0777F3}"/>
          </ac:grpSpMkLst>
        </pc:grpChg>
        <pc:picChg chg="mod">
          <ac:chgData name="Hannah Nohr" userId="2ef5435b-4321-4fd7-8e77-315e1e77c855" providerId="ADAL" clId="{479C9CB9-D633-4C90-91B4-1E7BB57CA1F7}" dt="2025-01-21T09:41:02.670" v="2321" actId="164"/>
          <ac:picMkLst>
            <pc:docMk/>
            <pc:sldMk cId="1192498133" sldId="476"/>
            <ac:picMk id="6" creationId="{7A7E6209-DE6B-5DD5-ED25-270FB0417392}"/>
          </ac:picMkLst>
        </pc:picChg>
        <pc:picChg chg="mod">
          <ac:chgData name="Hannah Nohr" userId="2ef5435b-4321-4fd7-8e77-315e1e77c855" providerId="ADAL" clId="{479C9CB9-D633-4C90-91B4-1E7BB57CA1F7}" dt="2025-01-21T09:40:58.046" v="2320" actId="164"/>
          <ac:picMkLst>
            <pc:docMk/>
            <pc:sldMk cId="1192498133" sldId="476"/>
            <ac:picMk id="8" creationId="{B6BB84CB-B0C6-7E96-9632-BA30887BEC7E}"/>
          </ac:picMkLst>
        </pc:picChg>
      </pc:sldChg>
      <pc:sldChg chg="addSp modSp mod">
        <pc:chgData name="Hannah Nohr" userId="2ef5435b-4321-4fd7-8e77-315e1e77c855" providerId="ADAL" clId="{479C9CB9-D633-4C90-91B4-1E7BB57CA1F7}" dt="2025-01-21T09:41:52.714" v="2346" actId="122"/>
        <pc:sldMkLst>
          <pc:docMk/>
          <pc:sldMk cId="3287945819" sldId="477"/>
        </pc:sldMkLst>
        <pc:spChg chg="add mod">
          <ac:chgData name="Hannah Nohr" userId="2ef5435b-4321-4fd7-8e77-315e1e77c855" providerId="ADAL" clId="{479C9CB9-D633-4C90-91B4-1E7BB57CA1F7}" dt="2025-01-21T09:41:52.714" v="2346" actId="122"/>
          <ac:spMkLst>
            <pc:docMk/>
            <pc:sldMk cId="3287945819" sldId="477"/>
            <ac:spMk id="2" creationId="{FF76A23C-6429-49B2-2ACD-AE4E26FDBBAA}"/>
          </ac:spMkLst>
        </pc:spChg>
      </pc:sldChg>
      <pc:sldChg chg="addSp modSp mod">
        <pc:chgData name="Hannah Nohr" userId="2ef5435b-4321-4fd7-8e77-315e1e77c855" providerId="ADAL" clId="{479C9CB9-D633-4C90-91B4-1E7BB57CA1F7}" dt="2025-01-21T09:41:42.862" v="2340" actId="1076"/>
        <pc:sldMkLst>
          <pc:docMk/>
          <pc:sldMk cId="41625540" sldId="479"/>
        </pc:sldMkLst>
        <pc:spChg chg="add mod">
          <ac:chgData name="Hannah Nohr" userId="2ef5435b-4321-4fd7-8e77-315e1e77c855" providerId="ADAL" clId="{479C9CB9-D633-4C90-91B4-1E7BB57CA1F7}" dt="2025-01-21T09:41:42.862" v="2340" actId="1076"/>
          <ac:spMkLst>
            <pc:docMk/>
            <pc:sldMk cId="41625540" sldId="479"/>
            <ac:spMk id="3" creationId="{FEFC8189-0270-FDD7-F29B-9248FC7CD5EE}"/>
          </ac:spMkLst>
        </pc:spChg>
      </pc:sldChg>
      <pc:sldChg chg="del">
        <pc:chgData name="Hannah Nohr" userId="2ef5435b-4321-4fd7-8e77-315e1e77c855" providerId="ADAL" clId="{479C9CB9-D633-4C90-91B4-1E7BB57CA1F7}" dt="2025-01-21T09:36:31.946" v="2219" actId="2696"/>
        <pc:sldMkLst>
          <pc:docMk/>
          <pc:sldMk cId="2737100975" sldId="480"/>
        </pc:sldMkLst>
      </pc:sldChg>
      <pc:sldChg chg="del">
        <pc:chgData name="Hannah Nohr" userId="2ef5435b-4321-4fd7-8e77-315e1e77c855" providerId="ADAL" clId="{479C9CB9-D633-4C90-91B4-1E7BB57CA1F7}" dt="2025-01-21T09:36:36.774" v="2220" actId="2696"/>
        <pc:sldMkLst>
          <pc:docMk/>
          <pc:sldMk cId="2977954757" sldId="481"/>
        </pc:sldMkLst>
      </pc:sldChg>
      <pc:sldChg chg="del">
        <pc:chgData name="Hannah Nohr" userId="2ef5435b-4321-4fd7-8e77-315e1e77c855" providerId="ADAL" clId="{479C9CB9-D633-4C90-91B4-1E7BB57CA1F7}" dt="2025-01-21T09:36:59.713" v="2230" actId="2696"/>
        <pc:sldMkLst>
          <pc:docMk/>
          <pc:sldMk cId="1696917442" sldId="482"/>
        </pc:sldMkLst>
      </pc:sldChg>
      <pc:sldChg chg="del">
        <pc:chgData name="Hannah Nohr" userId="2ef5435b-4321-4fd7-8e77-315e1e77c855" providerId="ADAL" clId="{479C9CB9-D633-4C90-91B4-1E7BB57CA1F7}" dt="2025-01-21T09:37:01.660" v="2231" actId="2696"/>
        <pc:sldMkLst>
          <pc:docMk/>
          <pc:sldMk cId="4278419739" sldId="483"/>
        </pc:sldMkLst>
      </pc:sldChg>
      <pc:sldChg chg="del">
        <pc:chgData name="Hannah Nohr" userId="2ef5435b-4321-4fd7-8e77-315e1e77c855" providerId="ADAL" clId="{479C9CB9-D633-4C90-91B4-1E7BB57CA1F7}" dt="2025-01-21T09:36:58.084" v="2229" actId="2696"/>
        <pc:sldMkLst>
          <pc:docMk/>
          <pc:sldMk cId="4011368668" sldId="484"/>
        </pc:sldMkLst>
      </pc:sldChg>
      <pc:sldChg chg="del">
        <pc:chgData name="Hannah Nohr" userId="2ef5435b-4321-4fd7-8e77-315e1e77c855" providerId="ADAL" clId="{479C9CB9-D633-4C90-91B4-1E7BB57CA1F7}" dt="2025-01-21T09:35:35.649" v="2215" actId="2696"/>
        <pc:sldMkLst>
          <pc:docMk/>
          <pc:sldMk cId="2259371439" sldId="485"/>
        </pc:sldMkLst>
      </pc:sldChg>
      <pc:sldChg chg="del">
        <pc:chgData name="Hannah Nohr" userId="2ef5435b-4321-4fd7-8e77-315e1e77c855" providerId="ADAL" clId="{479C9CB9-D633-4C90-91B4-1E7BB57CA1F7}" dt="2025-01-21T09:34:46.672" v="2190" actId="2696"/>
        <pc:sldMkLst>
          <pc:docMk/>
          <pc:sldMk cId="2406115509" sldId="486"/>
        </pc:sldMkLst>
      </pc:sldChg>
      <pc:sldChg chg="del">
        <pc:chgData name="Hannah Nohr" userId="2ef5435b-4321-4fd7-8e77-315e1e77c855" providerId="ADAL" clId="{479C9CB9-D633-4C90-91B4-1E7BB57CA1F7}" dt="2025-01-21T09:20:00.355" v="1339" actId="2696"/>
        <pc:sldMkLst>
          <pc:docMk/>
          <pc:sldMk cId="2624804893" sldId="487"/>
        </pc:sldMkLst>
      </pc:sldChg>
      <pc:sldChg chg="del">
        <pc:chgData name="Hannah Nohr" userId="2ef5435b-4321-4fd7-8e77-315e1e77c855" providerId="ADAL" clId="{479C9CB9-D633-4C90-91B4-1E7BB57CA1F7}" dt="2025-01-21T09:36:46.580" v="2224" actId="2696"/>
        <pc:sldMkLst>
          <pc:docMk/>
          <pc:sldMk cId="2071378075" sldId="488"/>
        </pc:sldMkLst>
      </pc:sldChg>
      <pc:sldChg chg="del">
        <pc:chgData name="Hannah Nohr" userId="2ef5435b-4321-4fd7-8e77-315e1e77c855" providerId="ADAL" clId="{479C9CB9-D633-4C90-91B4-1E7BB57CA1F7}" dt="2025-01-21T09:36:56.388" v="2228" actId="2696"/>
        <pc:sldMkLst>
          <pc:docMk/>
          <pc:sldMk cId="3308987295" sldId="489"/>
        </pc:sldMkLst>
      </pc:sldChg>
      <pc:sldChg chg="modNotesTx">
        <pc:chgData name="Hannah Nohr" userId="2ef5435b-4321-4fd7-8e77-315e1e77c855" providerId="ADAL" clId="{479C9CB9-D633-4C90-91B4-1E7BB57CA1F7}" dt="2025-01-21T09:26:22.839" v="2062" actId="20577"/>
        <pc:sldMkLst>
          <pc:docMk/>
          <pc:sldMk cId="1837174762" sldId="491"/>
        </pc:sldMkLst>
      </pc:sldChg>
      <pc:sldChg chg="del">
        <pc:chgData name="Hannah Nohr" userId="2ef5435b-4321-4fd7-8e77-315e1e77c855" providerId="ADAL" clId="{479C9CB9-D633-4C90-91B4-1E7BB57CA1F7}" dt="2025-01-21T09:24:07.372" v="1800" actId="2696"/>
        <pc:sldMkLst>
          <pc:docMk/>
          <pc:sldMk cId="1188803966" sldId="492"/>
        </pc:sldMkLst>
      </pc:sldChg>
      <pc:sldChg chg="del">
        <pc:chgData name="Hannah Nohr" userId="2ef5435b-4321-4fd7-8e77-315e1e77c855" providerId="ADAL" clId="{479C9CB9-D633-4C90-91B4-1E7BB57CA1F7}" dt="2025-01-21T09:24:09.494" v="1801" actId="2696"/>
        <pc:sldMkLst>
          <pc:docMk/>
          <pc:sldMk cId="1737768310" sldId="493"/>
        </pc:sldMkLst>
      </pc:sldChg>
      <pc:sldChg chg="del">
        <pc:chgData name="Hannah Nohr" userId="2ef5435b-4321-4fd7-8e77-315e1e77c855" providerId="ADAL" clId="{479C9CB9-D633-4C90-91B4-1E7BB57CA1F7}" dt="2025-01-21T09:24:05.517" v="1799" actId="2696"/>
        <pc:sldMkLst>
          <pc:docMk/>
          <pc:sldMk cId="2563605456" sldId="494"/>
        </pc:sldMkLst>
      </pc:sldChg>
      <pc:sldChg chg="add del">
        <pc:chgData name="Hannah Nohr" userId="2ef5435b-4321-4fd7-8e77-315e1e77c855" providerId="ADAL" clId="{479C9CB9-D633-4C90-91B4-1E7BB57CA1F7}" dt="2025-01-21T09:27:14.751" v="2073" actId="2696"/>
        <pc:sldMkLst>
          <pc:docMk/>
          <pc:sldMk cId="4002907573" sldId="495"/>
        </pc:sldMkLst>
      </pc:sldChg>
      <pc:sldChg chg="addSp delSp modSp mod">
        <pc:chgData name="Hannah Nohr" userId="2ef5435b-4321-4fd7-8e77-315e1e77c855" providerId="ADAL" clId="{479C9CB9-D633-4C90-91B4-1E7BB57CA1F7}" dt="2025-01-21T09:32:32.792" v="2177" actId="164"/>
        <pc:sldMkLst>
          <pc:docMk/>
          <pc:sldMk cId="2169056558" sldId="496"/>
        </pc:sldMkLst>
        <pc:spChg chg="add del mod">
          <ac:chgData name="Hannah Nohr" userId="2ef5435b-4321-4fd7-8e77-315e1e77c855" providerId="ADAL" clId="{479C9CB9-D633-4C90-91B4-1E7BB57CA1F7}" dt="2025-01-21T09:32:05.847" v="2171" actId="478"/>
          <ac:spMkLst>
            <pc:docMk/>
            <pc:sldMk cId="2169056558" sldId="496"/>
            <ac:spMk id="2" creationId="{512F437D-CD83-0F4A-0133-2FB2993F777B}"/>
          </ac:spMkLst>
        </pc:spChg>
        <pc:spChg chg="mod">
          <ac:chgData name="Hannah Nohr" userId="2ef5435b-4321-4fd7-8e77-315e1e77c855" providerId="ADAL" clId="{479C9CB9-D633-4C90-91B4-1E7BB57CA1F7}" dt="2025-01-21T09:32:32.792" v="2177" actId="164"/>
          <ac:spMkLst>
            <pc:docMk/>
            <pc:sldMk cId="2169056558" sldId="496"/>
            <ac:spMk id="4" creationId="{6A478228-A472-B13C-14F8-D95531E43B4B}"/>
          </ac:spMkLst>
        </pc:spChg>
        <pc:grpChg chg="add mod">
          <ac:chgData name="Hannah Nohr" userId="2ef5435b-4321-4fd7-8e77-315e1e77c855" providerId="ADAL" clId="{479C9CB9-D633-4C90-91B4-1E7BB57CA1F7}" dt="2025-01-21T09:32:32.792" v="2177" actId="164"/>
          <ac:grpSpMkLst>
            <pc:docMk/>
            <pc:sldMk cId="2169056558" sldId="496"/>
            <ac:grpSpMk id="7" creationId="{FE9159DD-1CB5-AEC4-DF46-2ED4E852ECE5}"/>
          </ac:grpSpMkLst>
        </pc:grpChg>
        <pc:picChg chg="mod">
          <ac:chgData name="Hannah Nohr" userId="2ef5435b-4321-4fd7-8e77-315e1e77c855" providerId="ADAL" clId="{479C9CB9-D633-4C90-91B4-1E7BB57CA1F7}" dt="2025-01-21T09:32:32.792" v="2177" actId="164"/>
          <ac:picMkLst>
            <pc:docMk/>
            <pc:sldMk cId="2169056558" sldId="496"/>
            <ac:picMk id="3" creationId="{25491286-1F2E-B7C7-2DA1-1134E25EC7F8}"/>
          </ac:picMkLst>
        </pc:picChg>
        <pc:picChg chg="add mod">
          <ac:chgData name="Hannah Nohr" userId="2ef5435b-4321-4fd7-8e77-315e1e77c855" providerId="ADAL" clId="{479C9CB9-D633-4C90-91B4-1E7BB57CA1F7}" dt="2025-01-21T09:32:32.792" v="2177" actId="164"/>
          <ac:picMkLst>
            <pc:docMk/>
            <pc:sldMk cId="2169056558" sldId="496"/>
            <ac:picMk id="6" creationId="{0DD253E3-C5F9-15A4-2C9B-36EEE284BD86}"/>
          </ac:picMkLst>
        </pc:picChg>
        <pc:picChg chg="mod">
          <ac:chgData name="Hannah Nohr" userId="2ef5435b-4321-4fd7-8e77-315e1e77c855" providerId="ADAL" clId="{479C9CB9-D633-4C90-91B4-1E7BB57CA1F7}" dt="2025-01-21T09:32:32.792" v="2177" actId="164"/>
          <ac:picMkLst>
            <pc:docMk/>
            <pc:sldMk cId="2169056558" sldId="496"/>
            <ac:picMk id="8" creationId="{A3C92380-D529-5625-533A-F87A6F22E7BC}"/>
          </ac:picMkLst>
        </pc:picChg>
      </pc:sldChg>
      <pc:sldChg chg="addSp modSp mod">
        <pc:chgData name="Hannah Nohr" userId="2ef5435b-4321-4fd7-8e77-315e1e77c855" providerId="ADAL" clId="{479C9CB9-D633-4C90-91B4-1E7BB57CA1F7}" dt="2025-01-21T09:33:53.128" v="2188" actId="164"/>
        <pc:sldMkLst>
          <pc:docMk/>
          <pc:sldMk cId="3436918311" sldId="497"/>
        </pc:sldMkLst>
        <pc:spChg chg="mod">
          <ac:chgData name="Hannah Nohr" userId="2ef5435b-4321-4fd7-8e77-315e1e77c855" providerId="ADAL" clId="{479C9CB9-D633-4C90-91B4-1E7BB57CA1F7}" dt="2025-01-21T09:33:53.128" v="2188" actId="164"/>
          <ac:spMkLst>
            <pc:docMk/>
            <pc:sldMk cId="3436918311" sldId="497"/>
            <ac:spMk id="5" creationId="{C8853ADD-873B-698A-9E1B-94975B961429}"/>
          </ac:spMkLst>
        </pc:spChg>
        <pc:grpChg chg="add mod">
          <ac:chgData name="Hannah Nohr" userId="2ef5435b-4321-4fd7-8e77-315e1e77c855" providerId="ADAL" clId="{479C9CB9-D633-4C90-91B4-1E7BB57CA1F7}" dt="2025-01-21T09:33:53.128" v="2188" actId="164"/>
          <ac:grpSpMkLst>
            <pc:docMk/>
            <pc:sldMk cId="3436918311" sldId="497"/>
            <ac:grpSpMk id="6" creationId="{031A28F0-B8E4-8994-EDA7-87DD60565D48}"/>
          </ac:grpSpMkLst>
        </pc:grpChg>
        <pc:picChg chg="add mod">
          <ac:chgData name="Hannah Nohr" userId="2ef5435b-4321-4fd7-8e77-315e1e77c855" providerId="ADAL" clId="{479C9CB9-D633-4C90-91B4-1E7BB57CA1F7}" dt="2025-01-21T09:33:53.128" v="2188" actId="164"/>
          <ac:picMkLst>
            <pc:docMk/>
            <pc:sldMk cId="3436918311" sldId="497"/>
            <ac:picMk id="3" creationId="{64E12A71-67EB-40BA-2276-32FB74E62170}"/>
          </ac:picMkLst>
        </pc:picChg>
        <pc:picChg chg="mod">
          <ac:chgData name="Hannah Nohr" userId="2ef5435b-4321-4fd7-8e77-315e1e77c855" providerId="ADAL" clId="{479C9CB9-D633-4C90-91B4-1E7BB57CA1F7}" dt="2025-01-21T09:33:53.128" v="2188" actId="164"/>
          <ac:picMkLst>
            <pc:docMk/>
            <pc:sldMk cId="3436918311" sldId="497"/>
            <ac:picMk id="4" creationId="{8D052DF5-F72A-1650-DBEF-0796617AD694}"/>
          </ac:picMkLst>
        </pc:picChg>
        <pc:picChg chg="mod">
          <ac:chgData name="Hannah Nohr" userId="2ef5435b-4321-4fd7-8e77-315e1e77c855" providerId="ADAL" clId="{479C9CB9-D633-4C90-91B4-1E7BB57CA1F7}" dt="2025-01-21T09:33:53.128" v="2188" actId="164"/>
          <ac:picMkLst>
            <pc:docMk/>
            <pc:sldMk cId="3436918311" sldId="497"/>
            <ac:picMk id="8" creationId="{A3C92380-D529-5625-533A-F87A6F22E7BC}"/>
          </ac:picMkLst>
        </pc:picChg>
      </pc:sldChg>
      <pc:sldChg chg="addSp delSp modSp new del mod">
        <pc:chgData name="Hannah Nohr" userId="2ef5435b-4321-4fd7-8e77-315e1e77c855" providerId="ADAL" clId="{479C9CB9-D633-4C90-91B4-1E7BB57CA1F7}" dt="2025-01-21T09:39:58.161" v="2289" actId="2696"/>
        <pc:sldMkLst>
          <pc:docMk/>
          <pc:sldMk cId="2952227521" sldId="498"/>
        </pc:sldMkLst>
        <pc:spChg chg="del mod">
          <ac:chgData name="Hannah Nohr" userId="2ef5435b-4321-4fd7-8e77-315e1e77c855" providerId="ADAL" clId="{479C9CB9-D633-4C90-91B4-1E7BB57CA1F7}" dt="2025-01-21T09:39:55.119" v="2288" actId="478"/>
          <ac:spMkLst>
            <pc:docMk/>
            <pc:sldMk cId="2952227521" sldId="498"/>
            <ac:spMk id="3" creationId="{848F1627-67D2-0119-73CA-8A987B5C837E}"/>
          </ac:spMkLst>
        </pc:spChg>
        <pc:spChg chg="add mod">
          <ac:chgData name="Hannah Nohr" userId="2ef5435b-4321-4fd7-8e77-315e1e77c855" providerId="ADAL" clId="{479C9CB9-D633-4C90-91B4-1E7BB57CA1F7}" dt="2025-01-21T09:39:36.657" v="2249" actId="20577"/>
          <ac:spMkLst>
            <pc:docMk/>
            <pc:sldMk cId="2952227521" sldId="498"/>
            <ac:spMk id="4" creationId="{FCC774AD-6241-9018-9222-712921521795}"/>
          </ac:spMkLst>
        </pc:spChg>
        <pc:spChg chg="add mod">
          <ac:chgData name="Hannah Nohr" userId="2ef5435b-4321-4fd7-8e77-315e1e77c855" providerId="ADAL" clId="{479C9CB9-D633-4C90-91B4-1E7BB57CA1F7}" dt="2025-01-21T09:39:55.119" v="2288" actId="478"/>
          <ac:spMkLst>
            <pc:docMk/>
            <pc:sldMk cId="2952227521" sldId="498"/>
            <ac:spMk id="6" creationId="{2C160F30-99A7-C78A-C1B5-C8C4EEDAE81B}"/>
          </ac:spMkLst>
        </pc:spChg>
      </pc:sldChg>
      <pc:sldChg chg="del">
        <pc:chgData name="Hannah Nohr" userId="2ef5435b-4321-4fd7-8e77-315e1e77c855" providerId="ADAL" clId="{479C9CB9-D633-4C90-91B4-1E7BB57CA1F7}" dt="2025-01-21T09:36:38.836" v="2221" actId="2696"/>
        <pc:sldMkLst>
          <pc:docMk/>
          <pc:sldMk cId="3971484993" sldId="498"/>
        </pc:sldMkLst>
      </pc:sldChg>
      <pc:sldChg chg="del">
        <pc:chgData name="Hannah Nohr" userId="2ef5435b-4321-4fd7-8e77-315e1e77c855" providerId="ADAL" clId="{479C9CB9-D633-4C90-91B4-1E7BB57CA1F7}" dt="2025-01-21T09:11:59.193" v="0" actId="2696"/>
        <pc:sldMkLst>
          <pc:docMk/>
          <pc:sldMk cId="2302485024" sldId="499"/>
        </pc:sldMkLst>
      </pc:sldChg>
      <pc:sldChg chg="del">
        <pc:chgData name="Hannah Nohr" userId="2ef5435b-4321-4fd7-8e77-315e1e77c855" providerId="ADAL" clId="{479C9CB9-D633-4C90-91B4-1E7BB57CA1F7}" dt="2025-01-21T09:35:52.106" v="2217" actId="2696"/>
        <pc:sldMkLst>
          <pc:docMk/>
          <pc:sldMk cId="2194366041" sldId="500"/>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25FB1EB-894A-4631-8B5B-3E5BDDCFCE51}" type="datetimeFigureOut">
              <a:rPr lang="de-DE" smtClean="0"/>
              <a:t>21.01.2025</a:t>
            </a:fld>
            <a:endParaRPr lang="de-DE"/>
          </a:p>
        </p:txBody>
      </p:sp>
      <p:sp>
        <p:nvSpPr>
          <p:cNvPr id="4" name="Folienbildplatzhalt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izenplatzhalt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6" name="Fußzeilenplatzhalt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Foliennummernplatzhalt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450969B-9DA2-4DD2-92F7-4BE18A399BE6}" type="slidenum">
              <a:rPr lang="de-DE" smtClean="0"/>
              <a:t>‹Nr.›</a:t>
            </a:fld>
            <a:endParaRPr lang="de-DE"/>
          </a:p>
        </p:txBody>
      </p:sp>
    </p:spTree>
    <p:extLst>
      <p:ext uri="{BB962C8B-B14F-4D97-AF65-F5344CB8AC3E}">
        <p14:creationId xmlns:p14="http://schemas.microsoft.com/office/powerpoint/2010/main" val="284090758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Überall fehlen Fachkräfte, in allen Bereichen des gesellschaftlichen Lebens und Wirtschaftens</a:t>
            </a:r>
          </a:p>
          <a:p>
            <a:r>
              <a:rPr lang="de-DE" dirty="0"/>
              <a:t>Während COVID Pandemie ist vermehrt der Begriff „systemrelevant“ aufgetaucht, der uns vor Augen geführt hat, dass Versorgungsberufe unser Leben wie wir es kennen gewährleisten. </a:t>
            </a:r>
          </a:p>
          <a:p>
            <a:r>
              <a:rPr lang="de-DE" dirty="0"/>
              <a:t>Mit dem Angriffskrieg Russlands in der Ukraine wurden stimmen nach einer beschleunigten Energiewende laut, um sich von russischen Erdgasimporten unabhängig zu machen. Doch auch hier wurde klar, ohne die entsprechenden Fachkräfte funktioniert das nicht so schnell. </a:t>
            </a:r>
          </a:p>
          <a:p>
            <a:r>
              <a:rPr lang="de-DE" dirty="0"/>
              <a:t>Gefährdet der „Fachkräftemangel“ also nicht nur den Erhalt unseres Wohlstands heute, sondern auch unser Ziel einer sozialen und ökologischen Gesellschaft in Zukunft?</a:t>
            </a:r>
          </a:p>
        </p:txBody>
      </p:sp>
      <p:sp>
        <p:nvSpPr>
          <p:cNvPr id="4" name="Foliennummernplatzhalter 3"/>
          <p:cNvSpPr>
            <a:spLocks noGrp="1"/>
          </p:cNvSpPr>
          <p:nvPr>
            <p:ph type="sldNum" sz="quarter" idx="5"/>
          </p:nvPr>
        </p:nvSpPr>
        <p:spPr/>
        <p:txBody>
          <a:bodyPr/>
          <a:lstStyle/>
          <a:p>
            <a:fld id="{364C2D8F-B16F-4181-A2A3-783A50125534}" type="slidenum">
              <a:rPr lang="de-DE" smtClean="0"/>
              <a:t>1</a:t>
            </a:fld>
            <a:endParaRPr lang="de-DE"/>
          </a:p>
        </p:txBody>
      </p:sp>
    </p:spTree>
    <p:extLst>
      <p:ext uri="{BB962C8B-B14F-4D97-AF65-F5344CB8AC3E}">
        <p14:creationId xmlns:p14="http://schemas.microsoft.com/office/powerpoint/2010/main" val="213758148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9450969B-9DA2-4DD2-92F7-4BE18A399BE6}" type="slidenum">
              <a:rPr lang="de-DE" smtClean="0"/>
              <a:t>10</a:t>
            </a:fld>
            <a:endParaRPr lang="de-DE"/>
          </a:p>
        </p:txBody>
      </p:sp>
    </p:spTree>
    <p:extLst>
      <p:ext uri="{BB962C8B-B14F-4D97-AF65-F5344CB8AC3E}">
        <p14:creationId xmlns:p14="http://schemas.microsoft.com/office/powerpoint/2010/main" val="375159662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9450969B-9DA2-4DD2-92F7-4BE18A399BE6}" type="slidenum">
              <a:rPr lang="de-DE" smtClean="0"/>
              <a:t>11</a:t>
            </a:fld>
            <a:endParaRPr lang="de-DE"/>
          </a:p>
        </p:txBody>
      </p:sp>
    </p:spTree>
    <p:extLst>
      <p:ext uri="{BB962C8B-B14F-4D97-AF65-F5344CB8AC3E}">
        <p14:creationId xmlns:p14="http://schemas.microsoft.com/office/powerpoint/2010/main" val="206857169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9450969B-9DA2-4DD2-92F7-4BE18A399BE6}" type="slidenum">
              <a:rPr lang="de-DE" smtClean="0"/>
              <a:t>12</a:t>
            </a:fld>
            <a:endParaRPr lang="de-DE"/>
          </a:p>
        </p:txBody>
      </p:sp>
    </p:spTree>
    <p:extLst>
      <p:ext uri="{BB962C8B-B14F-4D97-AF65-F5344CB8AC3E}">
        <p14:creationId xmlns:p14="http://schemas.microsoft.com/office/powerpoint/2010/main" val="15917082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Auswahl aus methodischen Zugängen als Einstieg in das Thema. </a:t>
            </a:r>
          </a:p>
          <a:p>
            <a:r>
              <a:rPr lang="de-DE" dirty="0"/>
              <a:t>Ob naturwissenschaftlich, geopolitisch oder emotional. </a:t>
            </a:r>
          </a:p>
        </p:txBody>
      </p:sp>
      <p:sp>
        <p:nvSpPr>
          <p:cNvPr id="4" name="Foliennummernplatzhalter 3"/>
          <p:cNvSpPr>
            <a:spLocks noGrp="1"/>
          </p:cNvSpPr>
          <p:nvPr>
            <p:ph type="sldNum" sz="quarter" idx="5"/>
          </p:nvPr>
        </p:nvSpPr>
        <p:spPr/>
        <p:txBody>
          <a:bodyPr/>
          <a:lstStyle/>
          <a:p>
            <a:fld id="{9450969B-9DA2-4DD2-92F7-4BE18A399BE6}" type="slidenum">
              <a:rPr lang="de-DE" smtClean="0"/>
              <a:t>16</a:t>
            </a:fld>
            <a:endParaRPr lang="de-DE"/>
          </a:p>
        </p:txBody>
      </p:sp>
    </p:spTree>
    <p:extLst>
      <p:ext uri="{BB962C8B-B14F-4D97-AF65-F5344CB8AC3E}">
        <p14:creationId xmlns:p14="http://schemas.microsoft.com/office/powerpoint/2010/main" val="358297377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Alternative: als kurzweiliges Bewegungsspiel, </a:t>
            </a:r>
            <a:r>
              <a:rPr lang="de-DE" dirty="0" err="1"/>
              <a:t>Erklärfilme</a:t>
            </a:r>
            <a:r>
              <a:rPr lang="de-DE" dirty="0"/>
              <a:t>, Legepuzzle als gemeinsames Tafelbild oder ein kleines Quiz</a:t>
            </a:r>
          </a:p>
        </p:txBody>
      </p:sp>
      <p:sp>
        <p:nvSpPr>
          <p:cNvPr id="4" name="Foliennummernplatzhalter 3"/>
          <p:cNvSpPr>
            <a:spLocks noGrp="1"/>
          </p:cNvSpPr>
          <p:nvPr>
            <p:ph type="sldNum" sz="quarter" idx="5"/>
          </p:nvPr>
        </p:nvSpPr>
        <p:spPr/>
        <p:txBody>
          <a:bodyPr/>
          <a:lstStyle/>
          <a:p>
            <a:fld id="{9450969B-9DA2-4DD2-92F7-4BE18A399BE6}" type="slidenum">
              <a:rPr lang="de-DE" smtClean="0"/>
              <a:t>17</a:t>
            </a:fld>
            <a:endParaRPr lang="de-DE"/>
          </a:p>
        </p:txBody>
      </p:sp>
    </p:spTree>
    <p:extLst>
      <p:ext uri="{BB962C8B-B14F-4D97-AF65-F5344CB8AC3E}">
        <p14:creationId xmlns:p14="http://schemas.microsoft.com/office/powerpoint/2010/main" val="404192178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Hier kann man auch näher auf die Energieträger eingehen, der </a:t>
            </a:r>
            <a:r>
              <a:rPr lang="de-DE" dirty="0" err="1"/>
              <a:t>vorteil</a:t>
            </a:r>
            <a:r>
              <a:rPr lang="de-DE" dirty="0"/>
              <a:t> von erneuerbar: in Zukunft vorhanden!</a:t>
            </a:r>
          </a:p>
        </p:txBody>
      </p:sp>
      <p:sp>
        <p:nvSpPr>
          <p:cNvPr id="4" name="Foliennummernplatzhalter 3"/>
          <p:cNvSpPr>
            <a:spLocks noGrp="1"/>
          </p:cNvSpPr>
          <p:nvPr>
            <p:ph type="sldNum" sz="quarter" idx="5"/>
          </p:nvPr>
        </p:nvSpPr>
        <p:spPr/>
        <p:txBody>
          <a:bodyPr/>
          <a:lstStyle/>
          <a:p>
            <a:fld id="{9450969B-9DA2-4DD2-92F7-4BE18A399BE6}" type="slidenum">
              <a:rPr lang="de-DE" smtClean="0"/>
              <a:t>19</a:t>
            </a:fld>
            <a:endParaRPr lang="de-DE"/>
          </a:p>
        </p:txBody>
      </p:sp>
    </p:spTree>
    <p:extLst>
      <p:ext uri="{BB962C8B-B14F-4D97-AF65-F5344CB8AC3E}">
        <p14:creationId xmlns:p14="http://schemas.microsoft.com/office/powerpoint/2010/main" val="365039766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Positive Zukunftshaltung fördern und Handlungsmöglichkeiten aufzeigen. </a:t>
            </a:r>
          </a:p>
        </p:txBody>
      </p:sp>
      <p:sp>
        <p:nvSpPr>
          <p:cNvPr id="4" name="Foliennummernplatzhalter 3"/>
          <p:cNvSpPr>
            <a:spLocks noGrp="1"/>
          </p:cNvSpPr>
          <p:nvPr>
            <p:ph type="sldNum" sz="quarter" idx="5"/>
          </p:nvPr>
        </p:nvSpPr>
        <p:spPr/>
        <p:txBody>
          <a:bodyPr/>
          <a:lstStyle/>
          <a:p>
            <a:fld id="{9450969B-9DA2-4DD2-92F7-4BE18A399BE6}" type="slidenum">
              <a:rPr lang="de-DE" smtClean="0"/>
              <a:t>25</a:t>
            </a:fld>
            <a:endParaRPr lang="de-DE"/>
          </a:p>
        </p:txBody>
      </p:sp>
    </p:spTree>
    <p:extLst>
      <p:ext uri="{BB962C8B-B14F-4D97-AF65-F5344CB8AC3E}">
        <p14:creationId xmlns:p14="http://schemas.microsoft.com/office/powerpoint/2010/main" val="265264737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Zusatzmaterial: Maßnahmen-Bildkarten</a:t>
            </a:r>
          </a:p>
        </p:txBody>
      </p:sp>
      <p:sp>
        <p:nvSpPr>
          <p:cNvPr id="4" name="Foliennummernplatzhalter 3"/>
          <p:cNvSpPr>
            <a:spLocks noGrp="1"/>
          </p:cNvSpPr>
          <p:nvPr>
            <p:ph type="sldNum" sz="quarter" idx="5"/>
          </p:nvPr>
        </p:nvSpPr>
        <p:spPr/>
        <p:txBody>
          <a:bodyPr/>
          <a:lstStyle/>
          <a:p>
            <a:fld id="{9450969B-9DA2-4DD2-92F7-4BE18A399BE6}" type="slidenum">
              <a:rPr lang="de-DE" smtClean="0"/>
              <a:t>27</a:t>
            </a:fld>
            <a:endParaRPr lang="de-DE"/>
          </a:p>
        </p:txBody>
      </p:sp>
    </p:spTree>
    <p:extLst>
      <p:ext uri="{BB962C8B-B14F-4D97-AF65-F5344CB8AC3E}">
        <p14:creationId xmlns:p14="http://schemas.microsoft.com/office/powerpoint/2010/main" val="44320795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Zusatzmaterial: Würfel</a:t>
            </a:r>
          </a:p>
        </p:txBody>
      </p:sp>
      <p:sp>
        <p:nvSpPr>
          <p:cNvPr id="4" name="Foliennummernplatzhalter 3"/>
          <p:cNvSpPr>
            <a:spLocks noGrp="1"/>
          </p:cNvSpPr>
          <p:nvPr>
            <p:ph type="sldNum" sz="quarter" idx="5"/>
          </p:nvPr>
        </p:nvSpPr>
        <p:spPr/>
        <p:txBody>
          <a:bodyPr/>
          <a:lstStyle/>
          <a:p>
            <a:fld id="{9450969B-9DA2-4DD2-92F7-4BE18A399BE6}" type="slidenum">
              <a:rPr lang="de-DE" smtClean="0"/>
              <a:t>28</a:t>
            </a:fld>
            <a:endParaRPr lang="de-DE"/>
          </a:p>
        </p:txBody>
      </p:sp>
    </p:spTree>
    <p:extLst>
      <p:ext uri="{BB962C8B-B14F-4D97-AF65-F5344CB8AC3E}">
        <p14:creationId xmlns:p14="http://schemas.microsoft.com/office/powerpoint/2010/main" val="354924772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364C2D8F-B16F-4181-A2A3-783A50125534}" type="slidenum">
              <a:rPr lang="de-DE" smtClean="0"/>
              <a:t>29</a:t>
            </a:fld>
            <a:endParaRPr lang="de-DE"/>
          </a:p>
        </p:txBody>
      </p:sp>
    </p:spTree>
    <p:extLst>
      <p:ext uri="{BB962C8B-B14F-4D97-AF65-F5344CB8AC3E}">
        <p14:creationId xmlns:p14="http://schemas.microsoft.com/office/powerpoint/2010/main" val="116548495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Hier sehen sie die TOP 5 Berufe mit den größten Fachkräftelücken bundesweit aufgegliedert nach Anforderungsniveaus.</a:t>
            </a:r>
          </a:p>
          <a:p>
            <a:r>
              <a:rPr lang="de-DE" dirty="0"/>
              <a:t>Wie eben bereits den Medienbeiträgen zu entnehmen war, sehen wir hier auf allen Anforderungsniveaus eine Vielzahl verschiedener Berufsbereiche vertreten. Das Gesundheitswesen und die Heil- und Pflegeberufe sind vertreten auf mehreren Anforderungsniveaus, wenig überraschend ist auch die Kinderbetreuung und pädagogische Bereiche vertreten unter den TOP5, auch Berufe mit großer Relevanz für die digitale Transformation, Informatiker*innen und Softwareentwickler*innen, sind wenig überraschend, vor allem auf hohem Anforderungsniveau ganz oben mit dabei. </a:t>
            </a:r>
          </a:p>
          <a:p>
            <a:r>
              <a:rPr lang="de-DE" dirty="0"/>
              <a:t>Wir sehen aber auch grundlegende handwerklich-technisch schaffende Berufsbilder vertreten, und das vor Allem auf dem Anforderungsniveau Fachkraft, also Menschen mit einer abgeschlossenen Berufsausbildung. Nämlich Bauelektrik, Kraftfahrzeugtechnik und elektrische Betriebstechnik. Alles Berufe, die für Energie- und Mobilitätswende eine wichtige Rolle spielen. </a:t>
            </a:r>
          </a:p>
          <a:p>
            <a:endParaRPr lang="de-DE" dirty="0"/>
          </a:p>
          <a:p>
            <a:endParaRPr lang="de-DE" dirty="0"/>
          </a:p>
        </p:txBody>
      </p:sp>
      <p:sp>
        <p:nvSpPr>
          <p:cNvPr id="4" name="Foliennummernplatzhalter 3"/>
          <p:cNvSpPr>
            <a:spLocks noGrp="1"/>
          </p:cNvSpPr>
          <p:nvPr>
            <p:ph type="sldNum" sz="quarter" idx="5"/>
          </p:nvPr>
        </p:nvSpPr>
        <p:spPr/>
        <p:txBody>
          <a:bodyPr/>
          <a:lstStyle/>
          <a:p>
            <a:fld id="{364C2D8F-B16F-4181-A2A3-783A50125534}" type="slidenum">
              <a:rPr lang="de-DE" smtClean="0"/>
              <a:t>2</a:t>
            </a:fld>
            <a:endParaRPr lang="de-DE"/>
          </a:p>
        </p:txBody>
      </p:sp>
    </p:spTree>
    <p:extLst>
      <p:ext uri="{BB962C8B-B14F-4D97-AF65-F5344CB8AC3E}">
        <p14:creationId xmlns:p14="http://schemas.microsoft.com/office/powerpoint/2010/main" val="87230842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9450969B-9DA2-4DD2-92F7-4BE18A399BE6}" type="slidenum">
              <a:rPr lang="de-DE" smtClean="0"/>
              <a:t>34</a:t>
            </a:fld>
            <a:endParaRPr lang="de-DE"/>
          </a:p>
        </p:txBody>
      </p:sp>
    </p:spTree>
    <p:extLst>
      <p:ext uri="{BB962C8B-B14F-4D97-AF65-F5344CB8AC3E}">
        <p14:creationId xmlns:p14="http://schemas.microsoft.com/office/powerpoint/2010/main" val="2028274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9450969B-9DA2-4DD2-92F7-4BE18A399BE6}" type="slidenum">
              <a:rPr lang="de-DE" smtClean="0"/>
              <a:t>39</a:t>
            </a:fld>
            <a:endParaRPr lang="de-DE"/>
          </a:p>
        </p:txBody>
      </p:sp>
    </p:spTree>
    <p:extLst>
      <p:ext uri="{BB962C8B-B14F-4D97-AF65-F5344CB8AC3E}">
        <p14:creationId xmlns:p14="http://schemas.microsoft.com/office/powerpoint/2010/main" val="140975728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9450969B-9DA2-4DD2-92F7-4BE18A399BE6}" type="slidenum">
              <a:rPr lang="de-DE" smtClean="0"/>
              <a:t>42</a:t>
            </a:fld>
            <a:endParaRPr lang="de-DE"/>
          </a:p>
        </p:txBody>
      </p:sp>
    </p:spTree>
    <p:extLst>
      <p:ext uri="{BB962C8B-B14F-4D97-AF65-F5344CB8AC3E}">
        <p14:creationId xmlns:p14="http://schemas.microsoft.com/office/powerpoint/2010/main" val="157325859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Führen wir uns nochmal vor Augen, was wir alles erreichen wollen. Was bedeutet Transformation?</a:t>
            </a:r>
          </a:p>
          <a:p>
            <a:endParaRPr lang="de-DE" dirty="0"/>
          </a:p>
        </p:txBody>
      </p:sp>
      <p:sp>
        <p:nvSpPr>
          <p:cNvPr id="4" name="Foliennummernplatzhalter 3"/>
          <p:cNvSpPr>
            <a:spLocks noGrp="1"/>
          </p:cNvSpPr>
          <p:nvPr>
            <p:ph type="sldNum" sz="quarter" idx="5"/>
          </p:nvPr>
        </p:nvSpPr>
        <p:spPr/>
        <p:txBody>
          <a:bodyPr/>
          <a:lstStyle/>
          <a:p>
            <a:fld id="{9450969B-9DA2-4DD2-92F7-4BE18A399BE6}" type="slidenum">
              <a:rPr lang="de-DE" smtClean="0"/>
              <a:t>3</a:t>
            </a:fld>
            <a:endParaRPr lang="de-DE"/>
          </a:p>
        </p:txBody>
      </p:sp>
    </p:spTree>
    <p:extLst>
      <p:ext uri="{BB962C8B-B14F-4D97-AF65-F5344CB8AC3E}">
        <p14:creationId xmlns:p14="http://schemas.microsoft.com/office/powerpoint/2010/main" val="286563647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Für all diese Maßnahmen braucht es entsprechende Arbeitskräfte. Wie sehen die Arbeitskräftebedarfe für all diese Maßnahmen aus?</a:t>
            </a:r>
          </a:p>
        </p:txBody>
      </p:sp>
      <p:sp>
        <p:nvSpPr>
          <p:cNvPr id="4" name="Foliennummernplatzhalter 3"/>
          <p:cNvSpPr>
            <a:spLocks noGrp="1"/>
          </p:cNvSpPr>
          <p:nvPr>
            <p:ph type="sldNum" sz="quarter" idx="5"/>
          </p:nvPr>
        </p:nvSpPr>
        <p:spPr/>
        <p:txBody>
          <a:bodyPr/>
          <a:lstStyle/>
          <a:p>
            <a:fld id="{9450969B-9DA2-4DD2-92F7-4BE18A399BE6}" type="slidenum">
              <a:rPr lang="de-DE" smtClean="0"/>
              <a:t>4</a:t>
            </a:fld>
            <a:endParaRPr lang="de-DE"/>
          </a:p>
        </p:txBody>
      </p:sp>
    </p:spTree>
    <p:extLst>
      <p:ext uri="{BB962C8B-B14F-4D97-AF65-F5344CB8AC3E}">
        <p14:creationId xmlns:p14="http://schemas.microsoft.com/office/powerpoint/2010/main" val="372454749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lgn="l"/>
            <a:r>
              <a:rPr lang="de-DE" dirty="0"/>
              <a:t>Hier sehen sie die Ergebnisse einer Kurzstudie zum geschätzten Arbeitskräftebedarf für ein klimaneutrales Deutschland bis zum Jahr 2050 auf Basis der notwendigen Investitionsgüter </a:t>
            </a:r>
          </a:p>
          <a:p>
            <a:pPr algn="l"/>
            <a:r>
              <a:rPr lang="de-DE" b="0" i="0" dirty="0">
                <a:solidFill>
                  <a:srgbClr val="444444"/>
                </a:solidFill>
                <a:effectLst/>
                <a:latin typeface="Open Sans" panose="020B0606030504020204" pitchFamily="34" charset="0"/>
              </a:rPr>
              <a:t>Investitionsgüter sind von Menschen hergestellte, langlebige Güter, die Unternehmen zur Herstellung von Waren und Dienstleistungen verwenden., Dazu gehören Werkzeuge, Gebäude, Fahrzeuge, Maschinen und Geräte.</a:t>
            </a:r>
          </a:p>
          <a:p>
            <a:pPr algn="l"/>
            <a:r>
              <a:rPr lang="de-DE" dirty="0"/>
              <a:t> (für die Handlungsfelder </a:t>
            </a:r>
            <a:r>
              <a:rPr lang="de-DE" sz="1800" b="0" i="0" u="none" strike="noStrike" baseline="0" dirty="0">
                <a:latin typeface="Tahoma" panose="020B0604030504040204" pitchFamily="34" charset="0"/>
              </a:rPr>
              <a:t>Industrie, Verkehr, Haushalte, Gewerbe, Handel und Dienstleistungen, und Energie und Umwandlung auf Grundlage der geschätzten (finanziellen) Investitionen für die 33 wichtigsten Kernmaßnahmen zur Erreichung des Ziels eines klimaneutralen Deutschlands bis 2050.</a:t>
            </a:r>
          </a:p>
          <a:p>
            <a:pPr algn="l"/>
            <a:r>
              <a:rPr lang="de-DE" dirty="0"/>
              <a:t>Im Jahr 2035 ergibt sich durch die Investitionen für ein klimaneutrales Deutschland ein geschätzter, zusätzlicher Arbeitskräftebedarf von 767.200 Personen. Auf das Ausbaugewerbe der Bauwirtschaft entfallen alleine 203.100 Personen, das sind mehr als Viertel des gesamten Arbeitskräftebedarfs. Auch im Maschinenbau (11% des Gesamtbedarfs) und bei der Herstellung Elektrischer Ausrüstungen (7%) entsteht erheblicher Arbeitskräftebedarf. </a:t>
            </a:r>
          </a:p>
          <a:p>
            <a:pPr algn="l"/>
            <a:endParaRPr lang="de-DE" dirty="0"/>
          </a:p>
          <a:p>
            <a:pPr algn="l"/>
            <a:r>
              <a:rPr lang="de-DE" b="1" dirty="0"/>
              <a:t>Von diesen Arbeitskräftebedarfen allein im Stichjahr 2035 sind 58% Fachkräfte, 19% Helfer mit Helfer- und Anlerntätigkeiten, 13% Spezialisten mit komplexen und 10% Experten mit hoch komplexen Tätigkeiten. </a:t>
            </a:r>
            <a:r>
              <a:rPr lang="de-DE" dirty="0"/>
              <a:t>Rund 40% davon entfallen auf Berufsgruppen, in denen die Bundesagentur für Arbeit schon für das Jahr 2019 einen Mangel an Fachkräften, Spezialisten oder Experten identifiziert hat. Der größte Teil betrifft Berufe der Rohstoffgewinnung, der Produktion und der</a:t>
            </a:r>
          </a:p>
          <a:p>
            <a:pPr algn="l"/>
            <a:r>
              <a:rPr lang="de-DE" dirty="0"/>
              <a:t>Fertigung, ein weiterer großer Anteil Bau-, Architektur-, Vermessungs- und Gebäudetechnikberufe.</a:t>
            </a:r>
          </a:p>
          <a:p>
            <a:endParaRPr lang="de-DE" dirty="0"/>
          </a:p>
          <a:p>
            <a:endParaRPr lang="de-DE" dirty="0"/>
          </a:p>
          <a:p>
            <a:endParaRPr lang="de-DE" dirty="0"/>
          </a:p>
        </p:txBody>
      </p:sp>
      <p:sp>
        <p:nvSpPr>
          <p:cNvPr id="4" name="Foliennummernplatzhalter 3"/>
          <p:cNvSpPr>
            <a:spLocks noGrp="1"/>
          </p:cNvSpPr>
          <p:nvPr>
            <p:ph type="sldNum" sz="quarter" idx="5"/>
          </p:nvPr>
        </p:nvSpPr>
        <p:spPr/>
        <p:txBody>
          <a:bodyPr/>
          <a:lstStyle/>
          <a:p>
            <a:fld id="{364C2D8F-B16F-4181-A2A3-783A50125534}" type="slidenum">
              <a:rPr lang="de-DE" smtClean="0"/>
              <a:t>5</a:t>
            </a:fld>
            <a:endParaRPr lang="de-DE"/>
          </a:p>
        </p:txBody>
      </p:sp>
    </p:spTree>
    <p:extLst>
      <p:ext uri="{BB962C8B-B14F-4D97-AF65-F5344CB8AC3E}">
        <p14:creationId xmlns:p14="http://schemas.microsoft.com/office/powerpoint/2010/main" val="379785118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de-DE" altLang="de-DE" sz="1200" b="0" i="0" u="none" strike="noStrike" cap="none" normalizeH="0" baseline="0" dirty="0">
                <a:ln>
                  <a:noFill/>
                </a:ln>
                <a:solidFill>
                  <a:srgbClr val="000000"/>
                </a:solidFill>
                <a:effectLst/>
                <a:latin typeface="Calibri Light" panose="020F0302020204030204" pitchFamily="34" charset="0"/>
                <a:cs typeface="Calibri Light" panose="020F0302020204030204" pitchFamily="34" charset="0"/>
              </a:rPr>
              <a:t>Nicht nur verändert sich die Nachfrage nach bestimmten Fachkräften und damit die Arbeitsmarktdynamik durch unsere Transformationsziele, auch die Berufsbilder ändern sich. Immer mehr „</a:t>
            </a:r>
            <a:r>
              <a:rPr kumimoji="0" lang="de-DE" altLang="de-DE" sz="1200" b="0" i="0" u="none" strike="noStrike" cap="none" normalizeH="0" baseline="0" dirty="0" err="1">
                <a:ln>
                  <a:noFill/>
                </a:ln>
                <a:solidFill>
                  <a:srgbClr val="000000"/>
                </a:solidFill>
                <a:effectLst/>
                <a:latin typeface="Calibri Light" panose="020F0302020204030204" pitchFamily="34" charset="0"/>
                <a:cs typeface="Calibri Light" panose="020F0302020204030204" pitchFamily="34" charset="0"/>
              </a:rPr>
              <a:t>green</a:t>
            </a:r>
            <a:r>
              <a:rPr kumimoji="0" lang="de-DE" altLang="de-DE" sz="1200" b="0" i="0" u="none" strike="noStrike" cap="none" normalizeH="0" baseline="0" dirty="0">
                <a:ln>
                  <a:noFill/>
                </a:ln>
                <a:solidFill>
                  <a:srgbClr val="000000"/>
                </a:solidFill>
                <a:effectLst/>
                <a:latin typeface="Calibri Light" panose="020F0302020204030204" pitchFamily="34" charset="0"/>
                <a:cs typeface="Calibri Light" panose="020F0302020204030204" pitchFamily="34" charset="0"/>
              </a:rPr>
              <a:t> </a:t>
            </a:r>
            <a:r>
              <a:rPr kumimoji="0" lang="de-DE" altLang="de-DE" sz="1200" b="0" i="0" u="none" strike="noStrike" cap="none" normalizeH="0" baseline="0" dirty="0" err="1">
                <a:ln>
                  <a:noFill/>
                </a:ln>
                <a:solidFill>
                  <a:srgbClr val="000000"/>
                </a:solidFill>
                <a:effectLst/>
                <a:latin typeface="Calibri Light" panose="020F0302020204030204" pitchFamily="34" charset="0"/>
                <a:cs typeface="Calibri Light" panose="020F0302020204030204" pitchFamily="34" charset="0"/>
              </a:rPr>
              <a:t>skills</a:t>
            </a:r>
            <a:r>
              <a:rPr kumimoji="0" lang="de-DE" altLang="de-DE" sz="1200" b="0" i="0" u="none" strike="noStrike" cap="none" normalizeH="0" baseline="0" dirty="0">
                <a:ln>
                  <a:noFill/>
                </a:ln>
                <a:solidFill>
                  <a:srgbClr val="000000"/>
                </a:solidFill>
                <a:effectLst/>
                <a:latin typeface="Calibri Light" panose="020F0302020204030204" pitchFamily="34" charset="0"/>
                <a:cs typeface="Calibri Light" panose="020F0302020204030204" pitchFamily="34" charset="0"/>
              </a:rPr>
              <a:t>“ finden sich in den Berufsausbildungen. </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de-DE" altLang="de-DE" sz="1200" b="0" i="0" u="none" strike="noStrike" cap="none" normalizeH="0" baseline="0" dirty="0">
              <a:ln>
                <a:noFill/>
              </a:ln>
              <a:solidFill>
                <a:srgbClr val="000000"/>
              </a:solidFill>
              <a:effectLst/>
              <a:latin typeface="Calibri Light" panose="020F0302020204030204" pitchFamily="34" charset="0"/>
              <a:cs typeface="Calibri Light" panose="020F030202020403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de-DE" altLang="de-DE" sz="1200" b="0" i="0" u="none" strike="noStrike" cap="none" normalizeH="0" baseline="0" dirty="0" err="1">
                <a:ln>
                  <a:noFill/>
                </a:ln>
                <a:solidFill>
                  <a:srgbClr val="000000"/>
                </a:solidFill>
                <a:effectLst/>
                <a:latin typeface="Calibri Light" panose="020F0302020204030204" pitchFamily="34" charset="0"/>
                <a:cs typeface="Calibri Light" panose="020F0302020204030204" pitchFamily="34" charset="0"/>
              </a:rPr>
              <a:t>z.B</a:t>
            </a:r>
            <a:r>
              <a:rPr kumimoji="0" lang="de-DE" altLang="de-DE" sz="1200" b="0" i="0" u="none" strike="noStrike" cap="none" normalizeH="0" baseline="0" dirty="0">
                <a:ln>
                  <a:noFill/>
                </a:ln>
                <a:solidFill>
                  <a:srgbClr val="000000"/>
                </a:solidFill>
                <a:effectLst/>
                <a:latin typeface="Calibri Light" panose="020F0302020204030204" pitchFamily="34" charset="0"/>
                <a:cs typeface="Calibri Light" panose="020F0302020204030204" pitchFamily="34" charset="0"/>
              </a:rPr>
              <a:t>: Ganz klassisch sind Brunnenbauer für den Bau und Sanierung von Brunnen zur Förderung von Grundwasser zuständig. </a:t>
            </a:r>
            <a:r>
              <a:rPr kumimoji="0" lang="de-DE" altLang="de-DE" sz="1200" b="1" i="0" u="none" strike="noStrike" cap="none" normalizeH="0" baseline="0" dirty="0">
                <a:ln>
                  <a:noFill/>
                </a:ln>
                <a:solidFill>
                  <a:srgbClr val="000000"/>
                </a:solidFill>
                <a:effectLst/>
                <a:latin typeface="Calibri Light" panose="020F0302020204030204" pitchFamily="34" charset="0"/>
                <a:cs typeface="Calibri Light" panose="020F0302020204030204" pitchFamily="34" charset="0"/>
              </a:rPr>
              <a:t>Das Arbeitsfeld der Brunnenbauer erweitert sich aber stetig. So haben sich vor allem zwei weitere Schwerpunkte etabliert: die Baugrundanalyse mit Bohrung und Probenentnahme und die Erdwärme Bohrung.</a:t>
            </a:r>
            <a:endParaRPr kumimoji="0" lang="de-DE" altLang="de-DE" sz="1100" b="1"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de-DE" altLang="de-DE" sz="1100" b="0" i="0" u="none" strike="noStrike" cap="none" normalizeH="0" baseline="0" dirty="0">
              <a:ln>
                <a:noFill/>
              </a:ln>
              <a:solidFill>
                <a:schemeClr val="tx1"/>
              </a:solidFill>
              <a:effectLst/>
            </a:endParaRPr>
          </a:p>
        </p:txBody>
      </p:sp>
      <p:sp>
        <p:nvSpPr>
          <p:cNvPr id="4" name="Foliennummernplatzhalter 3"/>
          <p:cNvSpPr>
            <a:spLocks noGrp="1"/>
          </p:cNvSpPr>
          <p:nvPr>
            <p:ph type="sldNum" sz="quarter" idx="5"/>
          </p:nvPr>
        </p:nvSpPr>
        <p:spPr/>
        <p:txBody>
          <a:bodyPr/>
          <a:lstStyle/>
          <a:p>
            <a:fld id="{364C2D8F-B16F-4181-A2A3-783A50125534}" type="slidenum">
              <a:rPr lang="de-DE" smtClean="0"/>
              <a:t>6</a:t>
            </a:fld>
            <a:endParaRPr lang="de-DE"/>
          </a:p>
        </p:txBody>
      </p:sp>
    </p:spTree>
    <p:extLst>
      <p:ext uri="{BB962C8B-B14F-4D97-AF65-F5344CB8AC3E}">
        <p14:creationId xmlns:p14="http://schemas.microsoft.com/office/powerpoint/2010/main" val="297969815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de-DE" altLang="de-DE" sz="3200" b="1" i="0" u="none" strike="noStrike" cap="none" normalizeH="0" baseline="0" dirty="0">
              <a:ln>
                <a:noFill/>
              </a:ln>
              <a:solidFill>
                <a:schemeClr val="tx1"/>
              </a:solidFill>
              <a:effectLst/>
              <a:latin typeface="Arial" panose="020B0604020202020204" pitchFamily="34" charset="0"/>
            </a:endParaRPr>
          </a:p>
        </p:txBody>
      </p:sp>
      <p:sp>
        <p:nvSpPr>
          <p:cNvPr id="4" name="Foliennummernplatzhalter 3"/>
          <p:cNvSpPr>
            <a:spLocks noGrp="1"/>
          </p:cNvSpPr>
          <p:nvPr>
            <p:ph type="sldNum" sz="quarter" idx="5"/>
          </p:nvPr>
        </p:nvSpPr>
        <p:spPr/>
        <p:txBody>
          <a:bodyPr/>
          <a:lstStyle/>
          <a:p>
            <a:fld id="{364C2D8F-B16F-4181-A2A3-783A50125534}" type="slidenum">
              <a:rPr lang="de-DE" smtClean="0"/>
              <a:t>7</a:t>
            </a:fld>
            <a:endParaRPr lang="de-DE"/>
          </a:p>
        </p:txBody>
      </p:sp>
    </p:spTree>
    <p:extLst>
      <p:ext uri="{BB962C8B-B14F-4D97-AF65-F5344CB8AC3E}">
        <p14:creationId xmlns:p14="http://schemas.microsoft.com/office/powerpoint/2010/main" val="114795196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b="0" i="0" dirty="0">
                <a:solidFill>
                  <a:srgbClr val="000000"/>
                </a:solidFill>
                <a:effectLst/>
                <a:latin typeface="Calibri Light" panose="020F0302020204030204" pitchFamily="34" charset="0"/>
              </a:rPr>
              <a:t>Für die Energiewende braucht es viele Einzelteile. Und genau diese stellen Fachkräfte in der Fertigung her – egal ob Rotorblätter für Windenergieanlagen oder Kristall für Photovoltaikanlagen. Denn jedes einzelne Teil trägt dazu bei, dass die gesamte Anlage funktioniert und grünen Strom erzeugt.</a:t>
            </a:r>
          </a:p>
          <a:p>
            <a:endParaRPr lang="de-DE" b="0" i="0" dirty="0">
              <a:solidFill>
                <a:srgbClr val="000000"/>
              </a:solidFill>
              <a:effectLst/>
              <a:latin typeface="Calibri Light" panose="020F0302020204030204" pitchFamily="34" charset="0"/>
            </a:endParaRPr>
          </a:p>
          <a:p>
            <a:r>
              <a:rPr lang="de-DE" b="0" i="0" dirty="0">
                <a:solidFill>
                  <a:srgbClr val="000000"/>
                </a:solidFill>
                <a:effectLst/>
                <a:latin typeface="Calibri Light" panose="020F0302020204030204" pitchFamily="34" charset="0"/>
              </a:rPr>
              <a:t>Einsatz im Bereich der Erneuerbaren Energien finden Verfahrensmechaniker/innen für Kunststoff und Kautschuktechnik zum Beispiel in der Herstellung und Service von Rotorblättern von Windenergieanlagen.</a:t>
            </a:r>
            <a:endParaRPr lang="de-DE" dirty="0"/>
          </a:p>
        </p:txBody>
      </p:sp>
      <p:sp>
        <p:nvSpPr>
          <p:cNvPr id="4" name="Foliennummernplatzhalter 3"/>
          <p:cNvSpPr>
            <a:spLocks noGrp="1"/>
          </p:cNvSpPr>
          <p:nvPr>
            <p:ph type="sldNum" sz="quarter" idx="5"/>
          </p:nvPr>
        </p:nvSpPr>
        <p:spPr/>
        <p:txBody>
          <a:bodyPr/>
          <a:lstStyle/>
          <a:p>
            <a:fld id="{364C2D8F-B16F-4181-A2A3-783A50125534}" type="slidenum">
              <a:rPr lang="de-DE" smtClean="0"/>
              <a:t>8</a:t>
            </a:fld>
            <a:endParaRPr lang="de-DE"/>
          </a:p>
        </p:txBody>
      </p:sp>
    </p:spTree>
    <p:extLst>
      <p:ext uri="{BB962C8B-B14F-4D97-AF65-F5344CB8AC3E}">
        <p14:creationId xmlns:p14="http://schemas.microsoft.com/office/powerpoint/2010/main" val="188764678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de-DE" altLang="de-DE" sz="1200" b="0" i="0" u="none" strike="noStrike" cap="none" normalizeH="0" baseline="0" dirty="0">
                <a:ln>
                  <a:noFill/>
                </a:ln>
                <a:solidFill>
                  <a:srgbClr val="000000"/>
                </a:solidFill>
                <a:effectLst/>
                <a:latin typeface="Calibri Light" panose="020F0302020204030204" pitchFamily="34" charset="0"/>
                <a:cs typeface="Calibri Light" panose="020F0302020204030204" pitchFamily="34" charset="0"/>
              </a:rPr>
              <a:t>Im Bereich der Erneuerbaren Energien werden Mechatroniker in allen Branchen der regenerativen Energien gesucht. Mechatroniker werden mit entsprechenden Spezialisierungen in allen  Firmen mit industrieller Produktion von Komponenten für EE-Anlagen wie zum Beispiel Photovoltaikmodule, </a:t>
            </a:r>
            <a:r>
              <a:rPr kumimoji="0" lang="de-DE" altLang="de-DE" sz="1200" b="0" i="0" u="none" strike="noStrike" cap="none" normalizeH="0" baseline="0" dirty="0" err="1">
                <a:ln>
                  <a:noFill/>
                </a:ln>
                <a:solidFill>
                  <a:srgbClr val="000000"/>
                </a:solidFill>
                <a:effectLst/>
                <a:latin typeface="Calibri Light" panose="020F0302020204030204" pitchFamily="34" charset="0"/>
                <a:cs typeface="Calibri Light" panose="020F0302020204030204" pitchFamily="34" charset="0"/>
              </a:rPr>
              <a:t>Solarthermiekollektoren</a:t>
            </a:r>
            <a:r>
              <a:rPr kumimoji="0" lang="de-DE" altLang="de-DE" sz="1200" b="0" i="0" u="none" strike="noStrike" cap="none" normalizeH="0" baseline="0" dirty="0">
                <a:ln>
                  <a:noFill/>
                </a:ln>
                <a:solidFill>
                  <a:srgbClr val="000000"/>
                </a:solidFill>
                <a:effectLst/>
                <a:latin typeface="Calibri Light" panose="020F0302020204030204" pitchFamily="34" charset="0"/>
                <a:cs typeface="Calibri Light" panose="020F0302020204030204" pitchFamily="34" charset="0"/>
              </a:rPr>
              <a:t>, Generatoren für Windräder etc. benötigt.</a:t>
            </a:r>
            <a:endParaRPr kumimoji="0" lang="de-DE" altLang="de-DE" sz="11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de-DE" altLang="de-DE" sz="1200" b="0" i="0" u="none" strike="noStrike" cap="none" normalizeH="0" baseline="0" dirty="0">
              <a:ln>
                <a:noFill/>
              </a:ln>
              <a:solidFill>
                <a:srgbClr val="000000"/>
              </a:solidFill>
              <a:effectLst/>
              <a:latin typeface="Calibri Light" panose="020F0302020204030204" pitchFamily="34" charset="0"/>
              <a:cs typeface="Calibri Light" panose="020F030202020403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defRPr/>
            </a:pPr>
            <a:r>
              <a:rPr lang="de-DE" sz="6000" dirty="0"/>
              <a:t>Wir brauchen Fachkräfte nicht nur mit bestimmten Fertigkeiten, bei Unternehmen, die die Transformation voranbringen, sondern auch mit einer aufgeklärten und positiven Haltung über ihre eigene Wirkung für eine gute Zukunft. </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de-DE" altLang="de-DE" sz="3200" b="0" i="0" u="none" strike="noStrike" cap="none" normalizeH="0" baseline="0" dirty="0">
              <a:ln>
                <a:noFill/>
              </a:ln>
              <a:solidFill>
                <a:schemeClr val="tx1"/>
              </a:solidFill>
              <a:effectLst/>
              <a:latin typeface="Arial" panose="020B0604020202020204" pitchFamily="34" charset="0"/>
            </a:endParaRPr>
          </a:p>
          <a:p>
            <a:endParaRPr lang="de-DE" dirty="0"/>
          </a:p>
        </p:txBody>
      </p:sp>
      <p:sp>
        <p:nvSpPr>
          <p:cNvPr id="4" name="Foliennummernplatzhalter 3"/>
          <p:cNvSpPr>
            <a:spLocks noGrp="1"/>
          </p:cNvSpPr>
          <p:nvPr>
            <p:ph type="sldNum" sz="quarter" idx="5"/>
          </p:nvPr>
        </p:nvSpPr>
        <p:spPr/>
        <p:txBody>
          <a:bodyPr/>
          <a:lstStyle/>
          <a:p>
            <a:fld id="{364C2D8F-B16F-4181-A2A3-783A50125534}" type="slidenum">
              <a:rPr lang="de-DE" smtClean="0"/>
              <a:t>9</a:t>
            </a:fld>
            <a:endParaRPr lang="de-DE"/>
          </a:p>
        </p:txBody>
      </p:sp>
    </p:spTree>
    <p:extLst>
      <p:ext uri="{BB962C8B-B14F-4D97-AF65-F5344CB8AC3E}">
        <p14:creationId xmlns:p14="http://schemas.microsoft.com/office/powerpoint/2010/main" val="248018795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0AE9C65-81D0-B5E3-6C0F-32F67F8E1428}"/>
              </a:ext>
            </a:extLst>
          </p:cNvPr>
          <p:cNvSpPr>
            <a:spLocks noGrp="1"/>
          </p:cNvSpPr>
          <p:nvPr>
            <p:ph type="ctrTitle"/>
          </p:nvPr>
        </p:nvSpPr>
        <p:spPr>
          <a:xfrm>
            <a:off x="1524000" y="1122363"/>
            <a:ext cx="9144000" cy="2387600"/>
          </a:xfrm>
        </p:spPr>
        <p:txBody>
          <a:bodyPr anchor="b"/>
          <a:lstStyle>
            <a:lvl1pPr algn="ctr">
              <a:defRPr sz="6000"/>
            </a:lvl1pPr>
          </a:lstStyle>
          <a:p>
            <a:r>
              <a:rPr lang="de-DE"/>
              <a:t>Mastertitelformat bearbeiten</a:t>
            </a:r>
          </a:p>
        </p:txBody>
      </p:sp>
      <p:sp>
        <p:nvSpPr>
          <p:cNvPr id="3" name="Untertitel 2">
            <a:extLst>
              <a:ext uri="{FF2B5EF4-FFF2-40B4-BE49-F238E27FC236}">
                <a16:creationId xmlns:a16="http://schemas.microsoft.com/office/drawing/2014/main" id="{4CC5F3D9-C935-0FB8-BA1D-2F65F0CF96B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a:t>Master-Untertitelformat bearbeiten</a:t>
            </a:r>
          </a:p>
        </p:txBody>
      </p:sp>
      <p:sp>
        <p:nvSpPr>
          <p:cNvPr id="4" name="Datumsplatzhalter 3">
            <a:extLst>
              <a:ext uri="{FF2B5EF4-FFF2-40B4-BE49-F238E27FC236}">
                <a16:creationId xmlns:a16="http://schemas.microsoft.com/office/drawing/2014/main" id="{B57BD098-5926-579B-CF2D-30BD49683477}"/>
              </a:ext>
            </a:extLst>
          </p:cNvPr>
          <p:cNvSpPr>
            <a:spLocks noGrp="1"/>
          </p:cNvSpPr>
          <p:nvPr>
            <p:ph type="dt" sz="half" idx="10"/>
          </p:nvPr>
        </p:nvSpPr>
        <p:spPr/>
        <p:txBody>
          <a:bodyPr/>
          <a:lstStyle/>
          <a:p>
            <a:fld id="{CD427B3E-AAA1-45D9-8D98-EC566883E04F}" type="datetimeFigureOut">
              <a:rPr lang="de-DE" smtClean="0"/>
              <a:t>21.01.2025</a:t>
            </a:fld>
            <a:endParaRPr lang="de-DE"/>
          </a:p>
        </p:txBody>
      </p:sp>
      <p:sp>
        <p:nvSpPr>
          <p:cNvPr id="5" name="Fußzeilenplatzhalter 4">
            <a:extLst>
              <a:ext uri="{FF2B5EF4-FFF2-40B4-BE49-F238E27FC236}">
                <a16:creationId xmlns:a16="http://schemas.microsoft.com/office/drawing/2014/main" id="{BC492872-C917-FA19-84F6-9B82DB24E356}"/>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90CD23A0-3B93-5329-9953-6FCA855F026E}"/>
              </a:ext>
            </a:extLst>
          </p:cNvPr>
          <p:cNvSpPr>
            <a:spLocks noGrp="1"/>
          </p:cNvSpPr>
          <p:nvPr>
            <p:ph type="sldNum" sz="quarter" idx="12"/>
          </p:nvPr>
        </p:nvSpPr>
        <p:spPr/>
        <p:txBody>
          <a:bodyPr/>
          <a:lstStyle/>
          <a:p>
            <a:fld id="{C4309FD2-A7E2-49AF-831D-68F85344C94D}" type="slidenum">
              <a:rPr lang="de-DE" smtClean="0"/>
              <a:t>‹Nr.›</a:t>
            </a:fld>
            <a:endParaRPr lang="de-DE"/>
          </a:p>
        </p:txBody>
      </p:sp>
    </p:spTree>
    <p:extLst>
      <p:ext uri="{BB962C8B-B14F-4D97-AF65-F5344CB8AC3E}">
        <p14:creationId xmlns:p14="http://schemas.microsoft.com/office/powerpoint/2010/main" val="121612249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BFE46D5-3653-D1E7-44EE-9216034FABAA}"/>
              </a:ext>
            </a:extLst>
          </p:cNvPr>
          <p:cNvSpPr>
            <a:spLocks noGrp="1"/>
          </p:cNvSpPr>
          <p:nvPr>
            <p:ph type="title"/>
          </p:nvPr>
        </p:nvSpPr>
        <p:spPr/>
        <p:txBody>
          <a:bodyPr/>
          <a:lstStyle/>
          <a:p>
            <a:r>
              <a:rPr lang="de-DE"/>
              <a:t>Mastertitelformat bearbeiten</a:t>
            </a:r>
          </a:p>
        </p:txBody>
      </p:sp>
      <p:sp>
        <p:nvSpPr>
          <p:cNvPr id="3" name="Vertikaler Textplatzhalter 2">
            <a:extLst>
              <a:ext uri="{FF2B5EF4-FFF2-40B4-BE49-F238E27FC236}">
                <a16:creationId xmlns:a16="http://schemas.microsoft.com/office/drawing/2014/main" id="{D5CD2D65-5F18-8728-855C-CFFD2CA2D4E1}"/>
              </a:ext>
            </a:extLst>
          </p:cNvPr>
          <p:cNvSpPr>
            <a:spLocks noGrp="1"/>
          </p:cNvSpPr>
          <p:nvPr>
            <p:ph type="body" orient="vert" idx="1"/>
          </p:nvPr>
        </p:nvSpPr>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65312FC4-495B-238B-37F1-AFA13A3A9CBC}"/>
              </a:ext>
            </a:extLst>
          </p:cNvPr>
          <p:cNvSpPr>
            <a:spLocks noGrp="1"/>
          </p:cNvSpPr>
          <p:nvPr>
            <p:ph type="dt" sz="half" idx="10"/>
          </p:nvPr>
        </p:nvSpPr>
        <p:spPr/>
        <p:txBody>
          <a:bodyPr/>
          <a:lstStyle/>
          <a:p>
            <a:fld id="{CD427B3E-AAA1-45D9-8D98-EC566883E04F}" type="datetimeFigureOut">
              <a:rPr lang="de-DE" smtClean="0"/>
              <a:t>21.01.2025</a:t>
            </a:fld>
            <a:endParaRPr lang="de-DE"/>
          </a:p>
        </p:txBody>
      </p:sp>
      <p:sp>
        <p:nvSpPr>
          <p:cNvPr id="5" name="Fußzeilenplatzhalter 4">
            <a:extLst>
              <a:ext uri="{FF2B5EF4-FFF2-40B4-BE49-F238E27FC236}">
                <a16:creationId xmlns:a16="http://schemas.microsoft.com/office/drawing/2014/main" id="{1336C40C-BEE0-7649-D298-AE330ED0F156}"/>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4F9CB408-A067-84FC-9240-E47717EC1094}"/>
              </a:ext>
            </a:extLst>
          </p:cNvPr>
          <p:cNvSpPr>
            <a:spLocks noGrp="1"/>
          </p:cNvSpPr>
          <p:nvPr>
            <p:ph type="sldNum" sz="quarter" idx="12"/>
          </p:nvPr>
        </p:nvSpPr>
        <p:spPr/>
        <p:txBody>
          <a:bodyPr/>
          <a:lstStyle/>
          <a:p>
            <a:fld id="{C4309FD2-A7E2-49AF-831D-68F85344C94D}" type="slidenum">
              <a:rPr lang="de-DE" smtClean="0"/>
              <a:t>‹Nr.›</a:t>
            </a:fld>
            <a:endParaRPr lang="de-DE"/>
          </a:p>
        </p:txBody>
      </p:sp>
    </p:spTree>
    <p:extLst>
      <p:ext uri="{BB962C8B-B14F-4D97-AF65-F5344CB8AC3E}">
        <p14:creationId xmlns:p14="http://schemas.microsoft.com/office/powerpoint/2010/main" val="20141028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a:extLst>
              <a:ext uri="{FF2B5EF4-FFF2-40B4-BE49-F238E27FC236}">
                <a16:creationId xmlns:a16="http://schemas.microsoft.com/office/drawing/2014/main" id="{21CA3786-7E1D-BA15-BBA9-D34927FBFF45}"/>
              </a:ext>
            </a:extLst>
          </p:cNvPr>
          <p:cNvSpPr>
            <a:spLocks noGrp="1"/>
          </p:cNvSpPr>
          <p:nvPr>
            <p:ph type="title" orient="vert"/>
          </p:nvPr>
        </p:nvSpPr>
        <p:spPr>
          <a:xfrm>
            <a:off x="8724900" y="365125"/>
            <a:ext cx="2628900" cy="5811838"/>
          </a:xfrm>
        </p:spPr>
        <p:txBody>
          <a:bodyPr vert="eaVert"/>
          <a:lstStyle/>
          <a:p>
            <a:r>
              <a:rPr lang="de-DE"/>
              <a:t>Mastertitelformat bearbeiten</a:t>
            </a:r>
          </a:p>
        </p:txBody>
      </p:sp>
      <p:sp>
        <p:nvSpPr>
          <p:cNvPr id="3" name="Vertikaler Textplatzhalter 2">
            <a:extLst>
              <a:ext uri="{FF2B5EF4-FFF2-40B4-BE49-F238E27FC236}">
                <a16:creationId xmlns:a16="http://schemas.microsoft.com/office/drawing/2014/main" id="{8FEE4802-2B96-E6BA-8D3D-469C2F43DA42}"/>
              </a:ext>
            </a:extLst>
          </p:cNvPr>
          <p:cNvSpPr>
            <a:spLocks noGrp="1"/>
          </p:cNvSpPr>
          <p:nvPr>
            <p:ph type="body" orient="vert" idx="1"/>
          </p:nvPr>
        </p:nvSpPr>
        <p:spPr>
          <a:xfrm>
            <a:off x="838200" y="365125"/>
            <a:ext cx="7734300" cy="5811838"/>
          </a:xfrm>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F22A8798-5C30-380E-FB44-DBC5091098B8}"/>
              </a:ext>
            </a:extLst>
          </p:cNvPr>
          <p:cNvSpPr>
            <a:spLocks noGrp="1"/>
          </p:cNvSpPr>
          <p:nvPr>
            <p:ph type="dt" sz="half" idx="10"/>
          </p:nvPr>
        </p:nvSpPr>
        <p:spPr/>
        <p:txBody>
          <a:bodyPr/>
          <a:lstStyle/>
          <a:p>
            <a:fld id="{CD427B3E-AAA1-45D9-8D98-EC566883E04F}" type="datetimeFigureOut">
              <a:rPr lang="de-DE" smtClean="0"/>
              <a:t>21.01.2025</a:t>
            </a:fld>
            <a:endParaRPr lang="de-DE"/>
          </a:p>
        </p:txBody>
      </p:sp>
      <p:sp>
        <p:nvSpPr>
          <p:cNvPr id="5" name="Fußzeilenplatzhalter 4">
            <a:extLst>
              <a:ext uri="{FF2B5EF4-FFF2-40B4-BE49-F238E27FC236}">
                <a16:creationId xmlns:a16="http://schemas.microsoft.com/office/drawing/2014/main" id="{2B53DB54-604D-FAD6-3275-52F611253AA7}"/>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ECB50756-8D10-2BB7-76FA-A66830A00212}"/>
              </a:ext>
            </a:extLst>
          </p:cNvPr>
          <p:cNvSpPr>
            <a:spLocks noGrp="1"/>
          </p:cNvSpPr>
          <p:nvPr>
            <p:ph type="sldNum" sz="quarter" idx="12"/>
          </p:nvPr>
        </p:nvSpPr>
        <p:spPr/>
        <p:txBody>
          <a:bodyPr/>
          <a:lstStyle/>
          <a:p>
            <a:fld id="{C4309FD2-A7E2-49AF-831D-68F85344C94D}" type="slidenum">
              <a:rPr lang="de-DE" smtClean="0"/>
              <a:t>‹Nr.›</a:t>
            </a:fld>
            <a:endParaRPr lang="de-DE"/>
          </a:p>
        </p:txBody>
      </p:sp>
    </p:spTree>
    <p:extLst>
      <p:ext uri="{BB962C8B-B14F-4D97-AF65-F5344CB8AC3E}">
        <p14:creationId xmlns:p14="http://schemas.microsoft.com/office/powerpoint/2010/main" val="152457999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F949D35-FC61-168B-9EAE-F9DCD3B7DE5F}"/>
              </a:ext>
            </a:extLst>
          </p:cNvPr>
          <p:cNvSpPr>
            <a:spLocks noGrp="1"/>
          </p:cNvSpPr>
          <p:nvPr>
            <p:ph type="title"/>
          </p:nvPr>
        </p:nvSpPr>
        <p:spPr/>
        <p:txBody>
          <a:bodyPr/>
          <a:lstStyle/>
          <a:p>
            <a:r>
              <a:rPr lang="de-DE"/>
              <a:t>Mastertitelformat bearbeiten</a:t>
            </a:r>
          </a:p>
        </p:txBody>
      </p:sp>
      <p:sp>
        <p:nvSpPr>
          <p:cNvPr id="3" name="Inhaltsplatzhalter 2">
            <a:extLst>
              <a:ext uri="{FF2B5EF4-FFF2-40B4-BE49-F238E27FC236}">
                <a16:creationId xmlns:a16="http://schemas.microsoft.com/office/drawing/2014/main" id="{3ABEE4E8-26DC-17A8-3DB2-66744DBA304F}"/>
              </a:ext>
            </a:extLst>
          </p:cNvPr>
          <p:cNvSpPr>
            <a:spLocks noGrp="1"/>
          </p:cNvSpPr>
          <p:nvPr>
            <p:ph idx="1"/>
          </p:nvPr>
        </p:nvSpPr>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B09DEABD-10E3-93F0-B801-10B57924040A}"/>
              </a:ext>
            </a:extLst>
          </p:cNvPr>
          <p:cNvSpPr>
            <a:spLocks noGrp="1"/>
          </p:cNvSpPr>
          <p:nvPr>
            <p:ph type="dt" sz="half" idx="10"/>
          </p:nvPr>
        </p:nvSpPr>
        <p:spPr/>
        <p:txBody>
          <a:bodyPr/>
          <a:lstStyle/>
          <a:p>
            <a:fld id="{CD427B3E-AAA1-45D9-8D98-EC566883E04F}" type="datetimeFigureOut">
              <a:rPr lang="de-DE" smtClean="0"/>
              <a:t>21.01.2025</a:t>
            </a:fld>
            <a:endParaRPr lang="de-DE"/>
          </a:p>
        </p:txBody>
      </p:sp>
      <p:sp>
        <p:nvSpPr>
          <p:cNvPr id="5" name="Fußzeilenplatzhalter 4">
            <a:extLst>
              <a:ext uri="{FF2B5EF4-FFF2-40B4-BE49-F238E27FC236}">
                <a16:creationId xmlns:a16="http://schemas.microsoft.com/office/drawing/2014/main" id="{09F842C8-82C7-F2AF-BA85-5394CF17FD9A}"/>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9F0E043A-E189-363E-9FF8-25852BB5353E}"/>
              </a:ext>
            </a:extLst>
          </p:cNvPr>
          <p:cNvSpPr>
            <a:spLocks noGrp="1"/>
          </p:cNvSpPr>
          <p:nvPr>
            <p:ph type="sldNum" sz="quarter" idx="12"/>
          </p:nvPr>
        </p:nvSpPr>
        <p:spPr/>
        <p:txBody>
          <a:bodyPr/>
          <a:lstStyle/>
          <a:p>
            <a:fld id="{C4309FD2-A7E2-49AF-831D-68F85344C94D}" type="slidenum">
              <a:rPr lang="de-DE" smtClean="0"/>
              <a:t>‹Nr.›</a:t>
            </a:fld>
            <a:endParaRPr lang="de-DE"/>
          </a:p>
        </p:txBody>
      </p:sp>
    </p:spTree>
    <p:extLst>
      <p:ext uri="{BB962C8B-B14F-4D97-AF65-F5344CB8AC3E}">
        <p14:creationId xmlns:p14="http://schemas.microsoft.com/office/powerpoint/2010/main" val="24224519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B70A7E3-1C1F-97F5-4F22-FEA4306AE0C7}"/>
              </a:ext>
            </a:extLst>
          </p:cNvPr>
          <p:cNvSpPr>
            <a:spLocks noGrp="1"/>
          </p:cNvSpPr>
          <p:nvPr>
            <p:ph type="title"/>
          </p:nvPr>
        </p:nvSpPr>
        <p:spPr>
          <a:xfrm>
            <a:off x="831850" y="1709738"/>
            <a:ext cx="10515600" cy="2852737"/>
          </a:xfrm>
        </p:spPr>
        <p:txBody>
          <a:bodyPr anchor="b"/>
          <a:lstStyle>
            <a:lvl1pPr>
              <a:defRPr sz="6000"/>
            </a:lvl1pPr>
          </a:lstStyle>
          <a:p>
            <a:r>
              <a:rPr lang="de-DE"/>
              <a:t>Mastertitelformat bearbeiten</a:t>
            </a:r>
          </a:p>
        </p:txBody>
      </p:sp>
      <p:sp>
        <p:nvSpPr>
          <p:cNvPr id="3" name="Textplatzhalter 2">
            <a:extLst>
              <a:ext uri="{FF2B5EF4-FFF2-40B4-BE49-F238E27FC236}">
                <a16:creationId xmlns:a16="http://schemas.microsoft.com/office/drawing/2014/main" id="{A49D8495-CF08-E5B7-AF0F-7E3B4F8B309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e-DE"/>
              <a:t>Mastertextformat bearbeiten</a:t>
            </a:r>
          </a:p>
        </p:txBody>
      </p:sp>
      <p:sp>
        <p:nvSpPr>
          <p:cNvPr id="4" name="Datumsplatzhalter 3">
            <a:extLst>
              <a:ext uri="{FF2B5EF4-FFF2-40B4-BE49-F238E27FC236}">
                <a16:creationId xmlns:a16="http://schemas.microsoft.com/office/drawing/2014/main" id="{36381156-9591-0583-5344-680F64E82333}"/>
              </a:ext>
            </a:extLst>
          </p:cNvPr>
          <p:cNvSpPr>
            <a:spLocks noGrp="1"/>
          </p:cNvSpPr>
          <p:nvPr>
            <p:ph type="dt" sz="half" idx="10"/>
          </p:nvPr>
        </p:nvSpPr>
        <p:spPr/>
        <p:txBody>
          <a:bodyPr/>
          <a:lstStyle/>
          <a:p>
            <a:fld id="{CD427B3E-AAA1-45D9-8D98-EC566883E04F}" type="datetimeFigureOut">
              <a:rPr lang="de-DE" smtClean="0"/>
              <a:t>21.01.2025</a:t>
            </a:fld>
            <a:endParaRPr lang="de-DE"/>
          </a:p>
        </p:txBody>
      </p:sp>
      <p:sp>
        <p:nvSpPr>
          <p:cNvPr id="5" name="Fußzeilenplatzhalter 4">
            <a:extLst>
              <a:ext uri="{FF2B5EF4-FFF2-40B4-BE49-F238E27FC236}">
                <a16:creationId xmlns:a16="http://schemas.microsoft.com/office/drawing/2014/main" id="{54F452BE-B066-0B8D-963C-3347C43CC7DD}"/>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623C2558-D36E-164E-4589-268EA771A4C7}"/>
              </a:ext>
            </a:extLst>
          </p:cNvPr>
          <p:cNvSpPr>
            <a:spLocks noGrp="1"/>
          </p:cNvSpPr>
          <p:nvPr>
            <p:ph type="sldNum" sz="quarter" idx="12"/>
          </p:nvPr>
        </p:nvSpPr>
        <p:spPr/>
        <p:txBody>
          <a:bodyPr/>
          <a:lstStyle/>
          <a:p>
            <a:fld id="{C4309FD2-A7E2-49AF-831D-68F85344C94D}" type="slidenum">
              <a:rPr lang="de-DE" smtClean="0"/>
              <a:t>‹Nr.›</a:t>
            </a:fld>
            <a:endParaRPr lang="de-DE"/>
          </a:p>
        </p:txBody>
      </p:sp>
    </p:spTree>
    <p:extLst>
      <p:ext uri="{BB962C8B-B14F-4D97-AF65-F5344CB8AC3E}">
        <p14:creationId xmlns:p14="http://schemas.microsoft.com/office/powerpoint/2010/main" val="295488258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BA0126E-0A06-0C31-AFFD-966E22FE0470}"/>
              </a:ext>
            </a:extLst>
          </p:cNvPr>
          <p:cNvSpPr>
            <a:spLocks noGrp="1"/>
          </p:cNvSpPr>
          <p:nvPr>
            <p:ph type="title"/>
          </p:nvPr>
        </p:nvSpPr>
        <p:spPr/>
        <p:txBody>
          <a:bodyPr/>
          <a:lstStyle/>
          <a:p>
            <a:r>
              <a:rPr lang="de-DE"/>
              <a:t>Mastertitelformat bearbeiten</a:t>
            </a:r>
          </a:p>
        </p:txBody>
      </p:sp>
      <p:sp>
        <p:nvSpPr>
          <p:cNvPr id="3" name="Inhaltsplatzhalter 2">
            <a:extLst>
              <a:ext uri="{FF2B5EF4-FFF2-40B4-BE49-F238E27FC236}">
                <a16:creationId xmlns:a16="http://schemas.microsoft.com/office/drawing/2014/main" id="{CF4B9FBD-449B-04D4-D32D-B3C3250BEF6F}"/>
              </a:ext>
            </a:extLst>
          </p:cNvPr>
          <p:cNvSpPr>
            <a:spLocks noGrp="1"/>
          </p:cNvSpPr>
          <p:nvPr>
            <p:ph sz="half" idx="1"/>
          </p:nvPr>
        </p:nvSpPr>
        <p:spPr>
          <a:xfrm>
            <a:off x="838200" y="1825625"/>
            <a:ext cx="5181600" cy="435133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Inhaltsplatzhalter 3">
            <a:extLst>
              <a:ext uri="{FF2B5EF4-FFF2-40B4-BE49-F238E27FC236}">
                <a16:creationId xmlns:a16="http://schemas.microsoft.com/office/drawing/2014/main" id="{F6962B5A-1F30-10C2-1E41-9400B272AC29}"/>
              </a:ext>
            </a:extLst>
          </p:cNvPr>
          <p:cNvSpPr>
            <a:spLocks noGrp="1"/>
          </p:cNvSpPr>
          <p:nvPr>
            <p:ph sz="half" idx="2"/>
          </p:nvPr>
        </p:nvSpPr>
        <p:spPr>
          <a:xfrm>
            <a:off x="6172200" y="1825625"/>
            <a:ext cx="5181600" cy="435133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5" name="Datumsplatzhalter 4">
            <a:extLst>
              <a:ext uri="{FF2B5EF4-FFF2-40B4-BE49-F238E27FC236}">
                <a16:creationId xmlns:a16="http://schemas.microsoft.com/office/drawing/2014/main" id="{ECBAC8CE-83DE-365B-3477-AF1534721980}"/>
              </a:ext>
            </a:extLst>
          </p:cNvPr>
          <p:cNvSpPr>
            <a:spLocks noGrp="1"/>
          </p:cNvSpPr>
          <p:nvPr>
            <p:ph type="dt" sz="half" idx="10"/>
          </p:nvPr>
        </p:nvSpPr>
        <p:spPr/>
        <p:txBody>
          <a:bodyPr/>
          <a:lstStyle/>
          <a:p>
            <a:fld id="{CD427B3E-AAA1-45D9-8D98-EC566883E04F}" type="datetimeFigureOut">
              <a:rPr lang="de-DE" smtClean="0"/>
              <a:t>21.01.2025</a:t>
            </a:fld>
            <a:endParaRPr lang="de-DE"/>
          </a:p>
        </p:txBody>
      </p:sp>
      <p:sp>
        <p:nvSpPr>
          <p:cNvPr id="6" name="Fußzeilenplatzhalter 5">
            <a:extLst>
              <a:ext uri="{FF2B5EF4-FFF2-40B4-BE49-F238E27FC236}">
                <a16:creationId xmlns:a16="http://schemas.microsoft.com/office/drawing/2014/main" id="{5D6FB2AF-3576-F28D-88D0-E8197791DEA4}"/>
              </a:ext>
            </a:extLst>
          </p:cNvPr>
          <p:cNvSpPr>
            <a:spLocks noGrp="1"/>
          </p:cNvSpPr>
          <p:nvPr>
            <p:ph type="ftr" sz="quarter" idx="11"/>
          </p:nvPr>
        </p:nvSpPr>
        <p:spPr/>
        <p:txBody>
          <a:bodyPr/>
          <a:lstStyle/>
          <a:p>
            <a:endParaRPr lang="de-DE"/>
          </a:p>
        </p:txBody>
      </p:sp>
      <p:sp>
        <p:nvSpPr>
          <p:cNvPr id="7" name="Foliennummernplatzhalter 6">
            <a:extLst>
              <a:ext uri="{FF2B5EF4-FFF2-40B4-BE49-F238E27FC236}">
                <a16:creationId xmlns:a16="http://schemas.microsoft.com/office/drawing/2014/main" id="{6E738D23-3CAA-82C0-97F0-AF9342191F97}"/>
              </a:ext>
            </a:extLst>
          </p:cNvPr>
          <p:cNvSpPr>
            <a:spLocks noGrp="1"/>
          </p:cNvSpPr>
          <p:nvPr>
            <p:ph type="sldNum" sz="quarter" idx="12"/>
          </p:nvPr>
        </p:nvSpPr>
        <p:spPr/>
        <p:txBody>
          <a:bodyPr/>
          <a:lstStyle/>
          <a:p>
            <a:fld id="{C4309FD2-A7E2-49AF-831D-68F85344C94D}" type="slidenum">
              <a:rPr lang="de-DE" smtClean="0"/>
              <a:t>‹Nr.›</a:t>
            </a:fld>
            <a:endParaRPr lang="de-DE"/>
          </a:p>
        </p:txBody>
      </p:sp>
    </p:spTree>
    <p:extLst>
      <p:ext uri="{BB962C8B-B14F-4D97-AF65-F5344CB8AC3E}">
        <p14:creationId xmlns:p14="http://schemas.microsoft.com/office/powerpoint/2010/main" val="38144637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68168F3-9BD2-1D2F-698C-76B0B3E39107}"/>
              </a:ext>
            </a:extLst>
          </p:cNvPr>
          <p:cNvSpPr>
            <a:spLocks noGrp="1"/>
          </p:cNvSpPr>
          <p:nvPr>
            <p:ph type="title"/>
          </p:nvPr>
        </p:nvSpPr>
        <p:spPr>
          <a:xfrm>
            <a:off x="839788" y="365125"/>
            <a:ext cx="10515600" cy="1325563"/>
          </a:xfrm>
        </p:spPr>
        <p:txBody>
          <a:bodyPr/>
          <a:lstStyle/>
          <a:p>
            <a:r>
              <a:rPr lang="de-DE"/>
              <a:t>Mastertitelformat bearbeiten</a:t>
            </a:r>
          </a:p>
        </p:txBody>
      </p:sp>
      <p:sp>
        <p:nvSpPr>
          <p:cNvPr id="3" name="Textplatzhalter 2">
            <a:extLst>
              <a:ext uri="{FF2B5EF4-FFF2-40B4-BE49-F238E27FC236}">
                <a16:creationId xmlns:a16="http://schemas.microsoft.com/office/drawing/2014/main" id="{925181AD-697B-B838-57EA-873C6B0FA88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4" name="Inhaltsplatzhalter 3">
            <a:extLst>
              <a:ext uri="{FF2B5EF4-FFF2-40B4-BE49-F238E27FC236}">
                <a16:creationId xmlns:a16="http://schemas.microsoft.com/office/drawing/2014/main" id="{298025D6-78C5-EC10-3EF3-07431892FD7F}"/>
              </a:ext>
            </a:extLst>
          </p:cNvPr>
          <p:cNvSpPr>
            <a:spLocks noGrp="1"/>
          </p:cNvSpPr>
          <p:nvPr>
            <p:ph sz="half" idx="2"/>
          </p:nvPr>
        </p:nvSpPr>
        <p:spPr>
          <a:xfrm>
            <a:off x="839788" y="2505075"/>
            <a:ext cx="5157787" cy="368458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5" name="Textplatzhalter 4">
            <a:extLst>
              <a:ext uri="{FF2B5EF4-FFF2-40B4-BE49-F238E27FC236}">
                <a16:creationId xmlns:a16="http://schemas.microsoft.com/office/drawing/2014/main" id="{AED6E1C4-91D3-1EA8-839D-A345DE4EBE0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6" name="Inhaltsplatzhalter 5">
            <a:extLst>
              <a:ext uri="{FF2B5EF4-FFF2-40B4-BE49-F238E27FC236}">
                <a16:creationId xmlns:a16="http://schemas.microsoft.com/office/drawing/2014/main" id="{BD342DC9-1E56-BE0D-A05E-502397988583}"/>
              </a:ext>
            </a:extLst>
          </p:cNvPr>
          <p:cNvSpPr>
            <a:spLocks noGrp="1"/>
          </p:cNvSpPr>
          <p:nvPr>
            <p:ph sz="quarter" idx="4"/>
          </p:nvPr>
        </p:nvSpPr>
        <p:spPr>
          <a:xfrm>
            <a:off x="6172200" y="2505075"/>
            <a:ext cx="5183188" cy="368458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7" name="Datumsplatzhalter 6">
            <a:extLst>
              <a:ext uri="{FF2B5EF4-FFF2-40B4-BE49-F238E27FC236}">
                <a16:creationId xmlns:a16="http://schemas.microsoft.com/office/drawing/2014/main" id="{8655EB7B-4813-CF93-C83C-C64495E028BF}"/>
              </a:ext>
            </a:extLst>
          </p:cNvPr>
          <p:cNvSpPr>
            <a:spLocks noGrp="1"/>
          </p:cNvSpPr>
          <p:nvPr>
            <p:ph type="dt" sz="half" idx="10"/>
          </p:nvPr>
        </p:nvSpPr>
        <p:spPr/>
        <p:txBody>
          <a:bodyPr/>
          <a:lstStyle/>
          <a:p>
            <a:fld id="{CD427B3E-AAA1-45D9-8D98-EC566883E04F}" type="datetimeFigureOut">
              <a:rPr lang="de-DE" smtClean="0"/>
              <a:t>21.01.2025</a:t>
            </a:fld>
            <a:endParaRPr lang="de-DE"/>
          </a:p>
        </p:txBody>
      </p:sp>
      <p:sp>
        <p:nvSpPr>
          <p:cNvPr id="8" name="Fußzeilenplatzhalter 7">
            <a:extLst>
              <a:ext uri="{FF2B5EF4-FFF2-40B4-BE49-F238E27FC236}">
                <a16:creationId xmlns:a16="http://schemas.microsoft.com/office/drawing/2014/main" id="{4A212602-E164-6946-ACEB-0ECC57213BB4}"/>
              </a:ext>
            </a:extLst>
          </p:cNvPr>
          <p:cNvSpPr>
            <a:spLocks noGrp="1"/>
          </p:cNvSpPr>
          <p:nvPr>
            <p:ph type="ftr" sz="quarter" idx="11"/>
          </p:nvPr>
        </p:nvSpPr>
        <p:spPr/>
        <p:txBody>
          <a:bodyPr/>
          <a:lstStyle/>
          <a:p>
            <a:endParaRPr lang="de-DE"/>
          </a:p>
        </p:txBody>
      </p:sp>
      <p:sp>
        <p:nvSpPr>
          <p:cNvPr id="9" name="Foliennummernplatzhalter 8">
            <a:extLst>
              <a:ext uri="{FF2B5EF4-FFF2-40B4-BE49-F238E27FC236}">
                <a16:creationId xmlns:a16="http://schemas.microsoft.com/office/drawing/2014/main" id="{AE97CE09-D444-B6D7-6D63-7773139414AB}"/>
              </a:ext>
            </a:extLst>
          </p:cNvPr>
          <p:cNvSpPr>
            <a:spLocks noGrp="1"/>
          </p:cNvSpPr>
          <p:nvPr>
            <p:ph type="sldNum" sz="quarter" idx="12"/>
          </p:nvPr>
        </p:nvSpPr>
        <p:spPr/>
        <p:txBody>
          <a:bodyPr/>
          <a:lstStyle/>
          <a:p>
            <a:fld id="{C4309FD2-A7E2-49AF-831D-68F85344C94D}" type="slidenum">
              <a:rPr lang="de-DE" smtClean="0"/>
              <a:t>‹Nr.›</a:t>
            </a:fld>
            <a:endParaRPr lang="de-DE"/>
          </a:p>
        </p:txBody>
      </p:sp>
    </p:spTree>
    <p:extLst>
      <p:ext uri="{BB962C8B-B14F-4D97-AF65-F5344CB8AC3E}">
        <p14:creationId xmlns:p14="http://schemas.microsoft.com/office/powerpoint/2010/main" val="122807847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AC01163-09D2-B710-7F5C-44E24A82C07C}"/>
              </a:ext>
            </a:extLst>
          </p:cNvPr>
          <p:cNvSpPr>
            <a:spLocks noGrp="1"/>
          </p:cNvSpPr>
          <p:nvPr>
            <p:ph type="title"/>
          </p:nvPr>
        </p:nvSpPr>
        <p:spPr/>
        <p:txBody>
          <a:bodyPr/>
          <a:lstStyle/>
          <a:p>
            <a:r>
              <a:rPr lang="de-DE"/>
              <a:t>Mastertitelformat bearbeiten</a:t>
            </a:r>
          </a:p>
        </p:txBody>
      </p:sp>
      <p:sp>
        <p:nvSpPr>
          <p:cNvPr id="3" name="Datumsplatzhalter 2">
            <a:extLst>
              <a:ext uri="{FF2B5EF4-FFF2-40B4-BE49-F238E27FC236}">
                <a16:creationId xmlns:a16="http://schemas.microsoft.com/office/drawing/2014/main" id="{E3DA3AF5-DF16-4D79-2977-3E8914C7AD21}"/>
              </a:ext>
            </a:extLst>
          </p:cNvPr>
          <p:cNvSpPr>
            <a:spLocks noGrp="1"/>
          </p:cNvSpPr>
          <p:nvPr>
            <p:ph type="dt" sz="half" idx="10"/>
          </p:nvPr>
        </p:nvSpPr>
        <p:spPr/>
        <p:txBody>
          <a:bodyPr/>
          <a:lstStyle/>
          <a:p>
            <a:fld id="{CD427B3E-AAA1-45D9-8D98-EC566883E04F}" type="datetimeFigureOut">
              <a:rPr lang="de-DE" smtClean="0"/>
              <a:t>21.01.2025</a:t>
            </a:fld>
            <a:endParaRPr lang="de-DE"/>
          </a:p>
        </p:txBody>
      </p:sp>
      <p:sp>
        <p:nvSpPr>
          <p:cNvPr id="4" name="Fußzeilenplatzhalter 3">
            <a:extLst>
              <a:ext uri="{FF2B5EF4-FFF2-40B4-BE49-F238E27FC236}">
                <a16:creationId xmlns:a16="http://schemas.microsoft.com/office/drawing/2014/main" id="{EE975D9D-111C-908A-C270-D104264D0738}"/>
              </a:ext>
            </a:extLst>
          </p:cNvPr>
          <p:cNvSpPr>
            <a:spLocks noGrp="1"/>
          </p:cNvSpPr>
          <p:nvPr>
            <p:ph type="ftr" sz="quarter" idx="11"/>
          </p:nvPr>
        </p:nvSpPr>
        <p:spPr/>
        <p:txBody>
          <a:bodyPr/>
          <a:lstStyle/>
          <a:p>
            <a:endParaRPr lang="de-DE"/>
          </a:p>
        </p:txBody>
      </p:sp>
      <p:sp>
        <p:nvSpPr>
          <p:cNvPr id="5" name="Foliennummernplatzhalter 4">
            <a:extLst>
              <a:ext uri="{FF2B5EF4-FFF2-40B4-BE49-F238E27FC236}">
                <a16:creationId xmlns:a16="http://schemas.microsoft.com/office/drawing/2014/main" id="{A9F5F6B3-C047-1B5B-FC67-FC570C3C00FA}"/>
              </a:ext>
            </a:extLst>
          </p:cNvPr>
          <p:cNvSpPr>
            <a:spLocks noGrp="1"/>
          </p:cNvSpPr>
          <p:nvPr>
            <p:ph type="sldNum" sz="quarter" idx="12"/>
          </p:nvPr>
        </p:nvSpPr>
        <p:spPr/>
        <p:txBody>
          <a:bodyPr/>
          <a:lstStyle/>
          <a:p>
            <a:fld id="{C4309FD2-A7E2-49AF-831D-68F85344C94D}" type="slidenum">
              <a:rPr lang="de-DE" smtClean="0"/>
              <a:t>‹Nr.›</a:t>
            </a:fld>
            <a:endParaRPr lang="de-DE"/>
          </a:p>
        </p:txBody>
      </p:sp>
    </p:spTree>
    <p:extLst>
      <p:ext uri="{BB962C8B-B14F-4D97-AF65-F5344CB8AC3E}">
        <p14:creationId xmlns:p14="http://schemas.microsoft.com/office/powerpoint/2010/main" val="150070777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a:extLst>
              <a:ext uri="{FF2B5EF4-FFF2-40B4-BE49-F238E27FC236}">
                <a16:creationId xmlns:a16="http://schemas.microsoft.com/office/drawing/2014/main" id="{1C6F5A05-239E-6B7C-1C59-D947435D5C24}"/>
              </a:ext>
            </a:extLst>
          </p:cNvPr>
          <p:cNvSpPr>
            <a:spLocks noGrp="1"/>
          </p:cNvSpPr>
          <p:nvPr>
            <p:ph type="dt" sz="half" idx="10"/>
          </p:nvPr>
        </p:nvSpPr>
        <p:spPr/>
        <p:txBody>
          <a:bodyPr/>
          <a:lstStyle/>
          <a:p>
            <a:fld id="{CD427B3E-AAA1-45D9-8D98-EC566883E04F}" type="datetimeFigureOut">
              <a:rPr lang="de-DE" smtClean="0"/>
              <a:t>21.01.2025</a:t>
            </a:fld>
            <a:endParaRPr lang="de-DE"/>
          </a:p>
        </p:txBody>
      </p:sp>
      <p:sp>
        <p:nvSpPr>
          <p:cNvPr id="3" name="Fußzeilenplatzhalter 2">
            <a:extLst>
              <a:ext uri="{FF2B5EF4-FFF2-40B4-BE49-F238E27FC236}">
                <a16:creationId xmlns:a16="http://schemas.microsoft.com/office/drawing/2014/main" id="{71F71422-C352-C084-3BFA-C0AFAB260F6A}"/>
              </a:ext>
            </a:extLst>
          </p:cNvPr>
          <p:cNvSpPr>
            <a:spLocks noGrp="1"/>
          </p:cNvSpPr>
          <p:nvPr>
            <p:ph type="ftr" sz="quarter" idx="11"/>
          </p:nvPr>
        </p:nvSpPr>
        <p:spPr/>
        <p:txBody>
          <a:bodyPr/>
          <a:lstStyle/>
          <a:p>
            <a:endParaRPr lang="de-DE"/>
          </a:p>
        </p:txBody>
      </p:sp>
      <p:sp>
        <p:nvSpPr>
          <p:cNvPr id="4" name="Foliennummernplatzhalter 3">
            <a:extLst>
              <a:ext uri="{FF2B5EF4-FFF2-40B4-BE49-F238E27FC236}">
                <a16:creationId xmlns:a16="http://schemas.microsoft.com/office/drawing/2014/main" id="{ABF3E504-2CC7-444D-68A3-D2E2C234A453}"/>
              </a:ext>
            </a:extLst>
          </p:cNvPr>
          <p:cNvSpPr>
            <a:spLocks noGrp="1"/>
          </p:cNvSpPr>
          <p:nvPr>
            <p:ph type="sldNum" sz="quarter" idx="12"/>
          </p:nvPr>
        </p:nvSpPr>
        <p:spPr/>
        <p:txBody>
          <a:bodyPr/>
          <a:lstStyle/>
          <a:p>
            <a:fld id="{C4309FD2-A7E2-49AF-831D-68F85344C94D}" type="slidenum">
              <a:rPr lang="de-DE" smtClean="0"/>
              <a:t>‹Nr.›</a:t>
            </a:fld>
            <a:endParaRPr lang="de-DE"/>
          </a:p>
        </p:txBody>
      </p:sp>
    </p:spTree>
    <p:extLst>
      <p:ext uri="{BB962C8B-B14F-4D97-AF65-F5344CB8AC3E}">
        <p14:creationId xmlns:p14="http://schemas.microsoft.com/office/powerpoint/2010/main" val="29767762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B3CDBD2-653F-AFF8-D66A-CF51FC7BCAB7}"/>
              </a:ext>
            </a:extLst>
          </p:cNvPr>
          <p:cNvSpPr>
            <a:spLocks noGrp="1"/>
          </p:cNvSpPr>
          <p:nvPr>
            <p:ph type="title"/>
          </p:nvPr>
        </p:nvSpPr>
        <p:spPr>
          <a:xfrm>
            <a:off x="839788" y="457200"/>
            <a:ext cx="3932237" cy="1600200"/>
          </a:xfrm>
        </p:spPr>
        <p:txBody>
          <a:bodyPr anchor="b"/>
          <a:lstStyle>
            <a:lvl1pPr>
              <a:defRPr sz="3200"/>
            </a:lvl1pPr>
          </a:lstStyle>
          <a:p>
            <a:r>
              <a:rPr lang="de-DE"/>
              <a:t>Mastertitelformat bearbeiten</a:t>
            </a:r>
          </a:p>
        </p:txBody>
      </p:sp>
      <p:sp>
        <p:nvSpPr>
          <p:cNvPr id="3" name="Inhaltsplatzhalter 2">
            <a:extLst>
              <a:ext uri="{FF2B5EF4-FFF2-40B4-BE49-F238E27FC236}">
                <a16:creationId xmlns:a16="http://schemas.microsoft.com/office/drawing/2014/main" id="{BF0065E5-6AFA-4103-201C-3287E392F2C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Textplatzhalter 3">
            <a:extLst>
              <a:ext uri="{FF2B5EF4-FFF2-40B4-BE49-F238E27FC236}">
                <a16:creationId xmlns:a16="http://schemas.microsoft.com/office/drawing/2014/main" id="{2B001124-4AC1-3981-EDBE-EC8FD4C6ACF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Mastertextformat bearbeiten</a:t>
            </a:r>
          </a:p>
        </p:txBody>
      </p:sp>
      <p:sp>
        <p:nvSpPr>
          <p:cNvPr id="5" name="Datumsplatzhalter 4">
            <a:extLst>
              <a:ext uri="{FF2B5EF4-FFF2-40B4-BE49-F238E27FC236}">
                <a16:creationId xmlns:a16="http://schemas.microsoft.com/office/drawing/2014/main" id="{02BDF824-383B-2E5D-B92E-6FC17CBB963E}"/>
              </a:ext>
            </a:extLst>
          </p:cNvPr>
          <p:cNvSpPr>
            <a:spLocks noGrp="1"/>
          </p:cNvSpPr>
          <p:nvPr>
            <p:ph type="dt" sz="half" idx="10"/>
          </p:nvPr>
        </p:nvSpPr>
        <p:spPr/>
        <p:txBody>
          <a:bodyPr/>
          <a:lstStyle/>
          <a:p>
            <a:fld id="{CD427B3E-AAA1-45D9-8D98-EC566883E04F}" type="datetimeFigureOut">
              <a:rPr lang="de-DE" smtClean="0"/>
              <a:t>21.01.2025</a:t>
            </a:fld>
            <a:endParaRPr lang="de-DE"/>
          </a:p>
        </p:txBody>
      </p:sp>
      <p:sp>
        <p:nvSpPr>
          <p:cNvPr id="6" name="Fußzeilenplatzhalter 5">
            <a:extLst>
              <a:ext uri="{FF2B5EF4-FFF2-40B4-BE49-F238E27FC236}">
                <a16:creationId xmlns:a16="http://schemas.microsoft.com/office/drawing/2014/main" id="{CF5CD8C5-E0A5-631F-D2C8-BEAC2A68E824}"/>
              </a:ext>
            </a:extLst>
          </p:cNvPr>
          <p:cNvSpPr>
            <a:spLocks noGrp="1"/>
          </p:cNvSpPr>
          <p:nvPr>
            <p:ph type="ftr" sz="quarter" idx="11"/>
          </p:nvPr>
        </p:nvSpPr>
        <p:spPr/>
        <p:txBody>
          <a:bodyPr/>
          <a:lstStyle/>
          <a:p>
            <a:endParaRPr lang="de-DE"/>
          </a:p>
        </p:txBody>
      </p:sp>
      <p:sp>
        <p:nvSpPr>
          <p:cNvPr id="7" name="Foliennummernplatzhalter 6">
            <a:extLst>
              <a:ext uri="{FF2B5EF4-FFF2-40B4-BE49-F238E27FC236}">
                <a16:creationId xmlns:a16="http://schemas.microsoft.com/office/drawing/2014/main" id="{4C1C0E10-445F-24ED-84CB-D06001C6FDFD}"/>
              </a:ext>
            </a:extLst>
          </p:cNvPr>
          <p:cNvSpPr>
            <a:spLocks noGrp="1"/>
          </p:cNvSpPr>
          <p:nvPr>
            <p:ph type="sldNum" sz="quarter" idx="12"/>
          </p:nvPr>
        </p:nvSpPr>
        <p:spPr/>
        <p:txBody>
          <a:bodyPr/>
          <a:lstStyle/>
          <a:p>
            <a:fld id="{C4309FD2-A7E2-49AF-831D-68F85344C94D}" type="slidenum">
              <a:rPr lang="de-DE" smtClean="0"/>
              <a:t>‹Nr.›</a:t>
            </a:fld>
            <a:endParaRPr lang="de-DE"/>
          </a:p>
        </p:txBody>
      </p:sp>
    </p:spTree>
    <p:extLst>
      <p:ext uri="{BB962C8B-B14F-4D97-AF65-F5344CB8AC3E}">
        <p14:creationId xmlns:p14="http://schemas.microsoft.com/office/powerpoint/2010/main" val="208814972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F6EED1C-D984-8290-278D-04D31128A2D3}"/>
              </a:ext>
            </a:extLst>
          </p:cNvPr>
          <p:cNvSpPr>
            <a:spLocks noGrp="1"/>
          </p:cNvSpPr>
          <p:nvPr>
            <p:ph type="title"/>
          </p:nvPr>
        </p:nvSpPr>
        <p:spPr>
          <a:xfrm>
            <a:off x="839788" y="457200"/>
            <a:ext cx="3932237" cy="1600200"/>
          </a:xfrm>
        </p:spPr>
        <p:txBody>
          <a:bodyPr anchor="b"/>
          <a:lstStyle>
            <a:lvl1pPr>
              <a:defRPr sz="3200"/>
            </a:lvl1pPr>
          </a:lstStyle>
          <a:p>
            <a:r>
              <a:rPr lang="de-DE"/>
              <a:t>Mastertitelformat bearbeiten</a:t>
            </a:r>
          </a:p>
        </p:txBody>
      </p:sp>
      <p:sp>
        <p:nvSpPr>
          <p:cNvPr id="3" name="Bildplatzhalter 2">
            <a:extLst>
              <a:ext uri="{FF2B5EF4-FFF2-40B4-BE49-F238E27FC236}">
                <a16:creationId xmlns:a16="http://schemas.microsoft.com/office/drawing/2014/main" id="{35A9A36D-30EB-11EB-3793-C81B15CBB3E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e-DE"/>
          </a:p>
        </p:txBody>
      </p:sp>
      <p:sp>
        <p:nvSpPr>
          <p:cNvPr id="4" name="Textplatzhalter 3">
            <a:extLst>
              <a:ext uri="{FF2B5EF4-FFF2-40B4-BE49-F238E27FC236}">
                <a16:creationId xmlns:a16="http://schemas.microsoft.com/office/drawing/2014/main" id="{A7A90012-1ED6-1852-242E-00DFE3A6A17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Mastertextformat bearbeiten</a:t>
            </a:r>
          </a:p>
        </p:txBody>
      </p:sp>
      <p:sp>
        <p:nvSpPr>
          <p:cNvPr id="5" name="Datumsplatzhalter 4">
            <a:extLst>
              <a:ext uri="{FF2B5EF4-FFF2-40B4-BE49-F238E27FC236}">
                <a16:creationId xmlns:a16="http://schemas.microsoft.com/office/drawing/2014/main" id="{D4172D37-73AB-0F98-3EE6-E3A76E4B4AD2}"/>
              </a:ext>
            </a:extLst>
          </p:cNvPr>
          <p:cNvSpPr>
            <a:spLocks noGrp="1"/>
          </p:cNvSpPr>
          <p:nvPr>
            <p:ph type="dt" sz="half" idx="10"/>
          </p:nvPr>
        </p:nvSpPr>
        <p:spPr/>
        <p:txBody>
          <a:bodyPr/>
          <a:lstStyle/>
          <a:p>
            <a:fld id="{CD427B3E-AAA1-45D9-8D98-EC566883E04F}" type="datetimeFigureOut">
              <a:rPr lang="de-DE" smtClean="0"/>
              <a:t>21.01.2025</a:t>
            </a:fld>
            <a:endParaRPr lang="de-DE"/>
          </a:p>
        </p:txBody>
      </p:sp>
      <p:sp>
        <p:nvSpPr>
          <p:cNvPr id="6" name="Fußzeilenplatzhalter 5">
            <a:extLst>
              <a:ext uri="{FF2B5EF4-FFF2-40B4-BE49-F238E27FC236}">
                <a16:creationId xmlns:a16="http://schemas.microsoft.com/office/drawing/2014/main" id="{982EF6C5-FCE2-387C-2343-0E87E28DA823}"/>
              </a:ext>
            </a:extLst>
          </p:cNvPr>
          <p:cNvSpPr>
            <a:spLocks noGrp="1"/>
          </p:cNvSpPr>
          <p:nvPr>
            <p:ph type="ftr" sz="quarter" idx="11"/>
          </p:nvPr>
        </p:nvSpPr>
        <p:spPr/>
        <p:txBody>
          <a:bodyPr/>
          <a:lstStyle/>
          <a:p>
            <a:endParaRPr lang="de-DE"/>
          </a:p>
        </p:txBody>
      </p:sp>
      <p:sp>
        <p:nvSpPr>
          <p:cNvPr id="7" name="Foliennummernplatzhalter 6">
            <a:extLst>
              <a:ext uri="{FF2B5EF4-FFF2-40B4-BE49-F238E27FC236}">
                <a16:creationId xmlns:a16="http://schemas.microsoft.com/office/drawing/2014/main" id="{90ABC0C5-A007-CAAB-85A7-01A8369BED37}"/>
              </a:ext>
            </a:extLst>
          </p:cNvPr>
          <p:cNvSpPr>
            <a:spLocks noGrp="1"/>
          </p:cNvSpPr>
          <p:nvPr>
            <p:ph type="sldNum" sz="quarter" idx="12"/>
          </p:nvPr>
        </p:nvSpPr>
        <p:spPr/>
        <p:txBody>
          <a:bodyPr/>
          <a:lstStyle/>
          <a:p>
            <a:fld id="{C4309FD2-A7E2-49AF-831D-68F85344C94D}" type="slidenum">
              <a:rPr lang="de-DE" smtClean="0"/>
              <a:t>‹Nr.›</a:t>
            </a:fld>
            <a:endParaRPr lang="de-DE"/>
          </a:p>
        </p:txBody>
      </p:sp>
    </p:spTree>
    <p:extLst>
      <p:ext uri="{BB962C8B-B14F-4D97-AF65-F5344CB8AC3E}">
        <p14:creationId xmlns:p14="http://schemas.microsoft.com/office/powerpoint/2010/main" val="30965471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elplatzhalter 1">
            <a:extLst>
              <a:ext uri="{FF2B5EF4-FFF2-40B4-BE49-F238E27FC236}">
                <a16:creationId xmlns:a16="http://schemas.microsoft.com/office/drawing/2014/main" id="{FEE0EB41-FC32-D1B3-51CE-BFB3399DB4A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de-DE"/>
              <a:t>Mastertitelformat bearbeiten</a:t>
            </a:r>
          </a:p>
        </p:txBody>
      </p:sp>
      <p:sp>
        <p:nvSpPr>
          <p:cNvPr id="3" name="Textplatzhalter 2">
            <a:extLst>
              <a:ext uri="{FF2B5EF4-FFF2-40B4-BE49-F238E27FC236}">
                <a16:creationId xmlns:a16="http://schemas.microsoft.com/office/drawing/2014/main" id="{201D4D18-01A7-3789-35CE-58227CA60EC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3C9835C5-4ED8-07FC-5463-F616D89C3DF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D427B3E-AAA1-45D9-8D98-EC566883E04F}" type="datetimeFigureOut">
              <a:rPr lang="de-DE" smtClean="0"/>
              <a:t>21.01.2025</a:t>
            </a:fld>
            <a:endParaRPr lang="de-DE"/>
          </a:p>
        </p:txBody>
      </p:sp>
      <p:sp>
        <p:nvSpPr>
          <p:cNvPr id="5" name="Fußzeilenplatzhalter 4">
            <a:extLst>
              <a:ext uri="{FF2B5EF4-FFF2-40B4-BE49-F238E27FC236}">
                <a16:creationId xmlns:a16="http://schemas.microsoft.com/office/drawing/2014/main" id="{6B52F781-E228-C946-65A7-C92A1C79C72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de-DE"/>
          </a:p>
        </p:txBody>
      </p:sp>
      <p:sp>
        <p:nvSpPr>
          <p:cNvPr id="6" name="Foliennummernplatzhalter 5">
            <a:extLst>
              <a:ext uri="{FF2B5EF4-FFF2-40B4-BE49-F238E27FC236}">
                <a16:creationId xmlns:a16="http://schemas.microsoft.com/office/drawing/2014/main" id="{6A549A9A-A2C2-30F4-6801-130D7481AC7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4309FD2-A7E2-49AF-831D-68F85344C94D}" type="slidenum">
              <a:rPr lang="de-DE" smtClean="0"/>
              <a:t>‹Nr.›</a:t>
            </a:fld>
            <a:endParaRPr lang="de-DE"/>
          </a:p>
        </p:txBody>
      </p:sp>
    </p:spTree>
    <p:extLst>
      <p:ext uri="{BB962C8B-B14F-4D97-AF65-F5344CB8AC3E}">
        <p14:creationId xmlns:p14="http://schemas.microsoft.com/office/powerpoint/2010/main" val="269770311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3.JPG"/><Relationship Id="rId4" Type="http://schemas.openxmlformats.org/officeDocument/2006/relationships/image" Target="../media/image2.JPG"/></Relationships>
</file>

<file path=ppt/slides/_rels/slide1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hyperlink" Target="https://anu-hessen.de/projekte/berufe-machen-zukunft/" TargetMode="External"/></Relationships>
</file>

<file path=ppt/slides/_rels/slide1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25.png"/></Relationships>
</file>

<file path=ppt/slides/_rels/slide1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27.png"/><Relationship Id="rId4" Type="http://schemas.openxmlformats.org/officeDocument/2006/relationships/image" Target="../media/image26.png"/></Relationships>
</file>

<file path=ppt/slides/_rels/slide1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4.png"/><Relationship Id="rId1" Type="http://schemas.openxmlformats.org/officeDocument/2006/relationships/slideLayout" Target="../slideLayouts/slideLayout2.xml"/><Relationship Id="rId4" Type="http://schemas.openxmlformats.org/officeDocument/2006/relationships/image" Target="../media/image29.png"/></Relationships>
</file>

<file path=ppt/slides/_rels/slide14.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image" Target="../media/image30.jp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13.xml"/><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37.png"/><Relationship Id="rId4" Type="http://schemas.openxmlformats.org/officeDocument/2006/relationships/image" Target="../media/image36.jpeg"/></Relationships>
</file>

<file path=ppt/slides/_rels/slide18.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8.jpeg"/><Relationship Id="rId1" Type="http://schemas.openxmlformats.org/officeDocument/2006/relationships/slideLayout" Target="../slideLayouts/slideLayout2.xml"/><Relationship Id="rId4" Type="http://schemas.openxmlformats.org/officeDocument/2006/relationships/image" Target="../media/image40.png"/></Relationships>
</file>

<file path=ppt/slides/_rels/slide19.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42.jpeg"/></Relationships>
</file>

<file path=ppt/slides/_rels/slide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png"/><Relationship Id="rId1" Type="http://schemas.openxmlformats.org/officeDocument/2006/relationships/slideLayout" Target="../slideLayouts/slideLayout2.xml"/><Relationship Id="rId5" Type="http://schemas.openxmlformats.org/officeDocument/2006/relationships/image" Target="../media/image50.svg"/><Relationship Id="rId4" Type="http://schemas.openxmlformats.org/officeDocument/2006/relationships/image" Target="../media/image49.png"/></Relationships>
</file>

<file path=ppt/slides/_rels/slide23.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image" Target="../media/image52.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16.xml"/><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55.jpg"/><Relationship Id="rId1" Type="http://schemas.openxmlformats.org/officeDocument/2006/relationships/slideLayout" Target="../slideLayouts/slideLayout2.xml"/><Relationship Id="rId4" Type="http://schemas.openxmlformats.org/officeDocument/2006/relationships/image" Target="../media/image54.png"/></Relationships>
</file>

<file path=ppt/slides/_rels/slide27.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58.png"/></Relationships>
</file>

<file path=ppt/slides/_rels/slide28.xml.rels><?xml version="1.0" encoding="UTF-8" standalone="yes"?>
<Relationships xmlns="http://schemas.openxmlformats.org/package/2006/relationships"><Relationship Id="rId3" Type="http://schemas.openxmlformats.org/officeDocument/2006/relationships/image" Target="../media/image59.jpg"/><Relationship Id="rId2" Type="http://schemas.openxmlformats.org/officeDocument/2006/relationships/notesSlide" Target="../notesSlides/notesSlide18.xml"/><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image" Target="../media/image60.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image" Target="../media/image62.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image" Target="../media/image59.jpg"/><Relationship Id="rId1" Type="http://schemas.openxmlformats.org/officeDocument/2006/relationships/slideLayout" Target="../slideLayouts/slideLayout2.xml"/><Relationship Id="rId4" Type="http://schemas.openxmlformats.org/officeDocument/2006/relationships/image" Target="../media/image66.jpg"/></Relationships>
</file>

<file path=ppt/slides/_rels/slide34.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70.png"/><Relationship Id="rId5" Type="http://schemas.openxmlformats.org/officeDocument/2006/relationships/image" Target="../media/image69.png"/><Relationship Id="rId4" Type="http://schemas.openxmlformats.org/officeDocument/2006/relationships/image" Target="../media/image68.png"/></Relationships>
</file>

<file path=ppt/slides/_rels/slide35.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image" Target="../media/image71.png"/><Relationship Id="rId1" Type="http://schemas.openxmlformats.org/officeDocument/2006/relationships/slideLayout" Target="../slideLayouts/slideLayout2.xml"/><Relationship Id="rId4" Type="http://schemas.openxmlformats.org/officeDocument/2006/relationships/image" Target="../media/image73.png"/></Relationships>
</file>

<file path=ppt/slides/_rels/slide36.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image" Target="../media/image74.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76.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image" Target="../media/image77.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80.png"/></Relationships>
</file>

<file path=ppt/slides/_rels/slide4.xml.rels><?xml version="1.0" encoding="UTF-8" standalone="yes"?>
<Relationships xmlns="http://schemas.openxmlformats.org/package/2006/relationships"><Relationship Id="rId8" Type="http://schemas.openxmlformats.org/officeDocument/2006/relationships/image" Target="../media/image11.jpeg"/><Relationship Id="rId3" Type="http://schemas.openxmlformats.org/officeDocument/2006/relationships/image" Target="../media/image6.png"/><Relationship Id="rId7" Type="http://schemas.openxmlformats.org/officeDocument/2006/relationships/image" Target="../media/image10.jp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9.jpg"/><Relationship Id="rId5" Type="http://schemas.openxmlformats.org/officeDocument/2006/relationships/image" Target="../media/image8.jpg"/><Relationship Id="rId4" Type="http://schemas.openxmlformats.org/officeDocument/2006/relationships/image" Target="../media/image7.jpeg"/></Relationships>
</file>

<file path=ppt/slides/_rels/slide40.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image" Target="../media/image81.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83.jp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84.jfif"/><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85.jfif"/></Relationships>
</file>

<file path=ppt/slides/_rels/slide5.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hyperlink" Target="http://www.energiewende-schaffen.de/galerie-der-berufe/anlagenmontage-und-installation/index.html" TargetMode="External"/><Relationship Id="rId4" Type="http://schemas.openxmlformats.org/officeDocument/2006/relationships/image" Target="../media/image14.jpg"/></Relationships>
</file>

<file path=ppt/slides/_rels/slide7.xml.rels><?xml version="1.0" encoding="UTF-8" standalone="yes"?>
<Relationships xmlns="http://schemas.openxmlformats.org/package/2006/relationships"><Relationship Id="rId3" Type="http://schemas.openxmlformats.org/officeDocument/2006/relationships/image" Target="../media/image15.png"/><Relationship Id="rId7" Type="http://schemas.openxmlformats.org/officeDocument/2006/relationships/hyperlink" Target="https://www.handwerk.de/infos-zur-ausbildung/berufsinsider/vanessa-didam" TargetMode="External"/><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hyperlink" Target="https://www.zdh.de/themen-und-positionen/klimahandwerk/" TargetMode="External"/><Relationship Id="rId5" Type="http://schemas.microsoft.com/office/2007/relationships/hdphoto" Target="../media/hdphoto1.wdp"/><Relationship Id="rId4" Type="http://schemas.openxmlformats.org/officeDocument/2006/relationships/image" Target="../media/image16.png"/></Relationships>
</file>

<file path=ppt/slides/_rels/slide8.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hyperlink" Target="http://www.energiewende-schaffen.de/galerie-der-berufe/fertigung/index.html" TargetMode="External"/></Relationships>
</file>

<file path=ppt/slides/_rels/slide9.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hyperlink" Target="https://www.augsburger-allgemeine.de/wirtschaft/lehrstellenoffensive-als-mechatronikerin-einen-beitrag-in-der-energiewende-leisten-id65689236.html" TargetMode="External"/><Relationship Id="rId5" Type="http://schemas.openxmlformats.org/officeDocument/2006/relationships/image" Target="../media/image20.svg"/><Relationship Id="rId4" Type="http://schemas.openxmlformats.org/officeDocument/2006/relationships/image" Target="../media/image1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nhaltsplatzhalter 4">
            <a:extLst>
              <a:ext uri="{FF2B5EF4-FFF2-40B4-BE49-F238E27FC236}">
                <a16:creationId xmlns:a16="http://schemas.microsoft.com/office/drawing/2014/main" id="{AE2B8C96-10B2-7E52-B94F-045E874612C3}"/>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0" y="83825"/>
            <a:ext cx="7118044" cy="6333165"/>
          </a:xfrm>
          <a:gradFill flip="none" rotWithShape="1">
            <a:gsLst>
              <a:gs pos="0">
                <a:schemeClr val="accent3">
                  <a:lumMod val="5000"/>
                  <a:lumOff val="95000"/>
                </a:schemeClr>
              </a:gs>
              <a:gs pos="74000">
                <a:schemeClr val="accent3">
                  <a:lumMod val="45000"/>
                  <a:lumOff val="55000"/>
                </a:schemeClr>
              </a:gs>
              <a:gs pos="83000">
                <a:schemeClr val="accent3">
                  <a:lumMod val="45000"/>
                  <a:lumOff val="55000"/>
                </a:schemeClr>
              </a:gs>
              <a:gs pos="100000">
                <a:schemeClr val="accent3">
                  <a:lumMod val="30000"/>
                  <a:lumOff val="70000"/>
                </a:schemeClr>
              </a:gs>
            </a:gsLst>
            <a:lin ang="16200000" scaled="1"/>
            <a:tileRect/>
          </a:gradFill>
        </p:spPr>
      </p:pic>
      <p:sp>
        <p:nvSpPr>
          <p:cNvPr id="10" name="Rechteck 9">
            <a:extLst>
              <a:ext uri="{FF2B5EF4-FFF2-40B4-BE49-F238E27FC236}">
                <a16:creationId xmlns:a16="http://schemas.microsoft.com/office/drawing/2014/main" id="{B7FCFCBE-183C-6668-5AAD-2B934EF14B37}"/>
              </a:ext>
            </a:extLst>
          </p:cNvPr>
          <p:cNvSpPr/>
          <p:nvPr/>
        </p:nvSpPr>
        <p:spPr>
          <a:xfrm>
            <a:off x="0" y="-1"/>
            <a:ext cx="7315200" cy="396219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7" name="Grafik 6">
            <a:extLst>
              <a:ext uri="{FF2B5EF4-FFF2-40B4-BE49-F238E27FC236}">
                <a16:creationId xmlns:a16="http://schemas.microsoft.com/office/drawing/2014/main" id="{572C528F-292D-625F-0FDA-6BB4AFFFDA0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8200" y="1231936"/>
            <a:ext cx="10734675" cy="2352675"/>
          </a:xfrm>
          <a:prstGeom prst="rect">
            <a:avLst/>
          </a:prstGeom>
        </p:spPr>
      </p:pic>
      <p:pic>
        <p:nvPicPr>
          <p:cNvPr id="9" name="Grafik 8">
            <a:extLst>
              <a:ext uri="{FF2B5EF4-FFF2-40B4-BE49-F238E27FC236}">
                <a16:creationId xmlns:a16="http://schemas.microsoft.com/office/drawing/2014/main" id="{B164BCA9-8E0E-3909-5773-55241CB99F6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276975" y="4011400"/>
            <a:ext cx="5295900" cy="2343150"/>
          </a:xfrm>
          <a:prstGeom prst="rect">
            <a:avLst/>
          </a:prstGeom>
        </p:spPr>
      </p:pic>
      <p:sp>
        <p:nvSpPr>
          <p:cNvPr id="11" name="Rechteck 10">
            <a:extLst>
              <a:ext uri="{FF2B5EF4-FFF2-40B4-BE49-F238E27FC236}">
                <a16:creationId xmlns:a16="http://schemas.microsoft.com/office/drawing/2014/main" id="{06C38F24-62D6-04D8-86D0-FF0CCFB9E153}"/>
              </a:ext>
            </a:extLst>
          </p:cNvPr>
          <p:cNvSpPr/>
          <p:nvPr/>
        </p:nvSpPr>
        <p:spPr>
          <a:xfrm>
            <a:off x="0" y="0"/>
            <a:ext cx="12192000" cy="996288"/>
          </a:xfrm>
          <a:prstGeom prst="rect">
            <a:avLst/>
          </a:prstGeom>
          <a:solidFill>
            <a:srgbClr val="64D2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2" name="Titel 1">
            <a:extLst>
              <a:ext uri="{FF2B5EF4-FFF2-40B4-BE49-F238E27FC236}">
                <a16:creationId xmlns:a16="http://schemas.microsoft.com/office/drawing/2014/main" id="{2220BC44-6D25-A13D-8D7A-5F53123D4586}"/>
              </a:ext>
            </a:extLst>
          </p:cNvPr>
          <p:cNvSpPr>
            <a:spLocks noGrp="1"/>
          </p:cNvSpPr>
          <p:nvPr>
            <p:ph type="title"/>
          </p:nvPr>
        </p:nvSpPr>
        <p:spPr>
          <a:xfrm>
            <a:off x="947737" y="-92448"/>
            <a:ext cx="10515600" cy="1325563"/>
          </a:xfrm>
        </p:spPr>
        <p:txBody>
          <a:bodyPr>
            <a:normAutofit/>
          </a:bodyPr>
          <a:lstStyle/>
          <a:p>
            <a:r>
              <a:rPr lang="de-DE" sz="3600" b="1" dirty="0">
                <a:latin typeface="Barlow semi condensed" panose="00000506000000000000" pitchFamily="2" charset="0"/>
              </a:rPr>
              <a:t>Eindrücke aus der Presse zum „Fachkräftemangel“</a:t>
            </a:r>
          </a:p>
        </p:txBody>
      </p:sp>
      <p:sp>
        <p:nvSpPr>
          <p:cNvPr id="13" name="Textfeld 12">
            <a:extLst>
              <a:ext uri="{FF2B5EF4-FFF2-40B4-BE49-F238E27FC236}">
                <a16:creationId xmlns:a16="http://schemas.microsoft.com/office/drawing/2014/main" id="{2589F34E-0EC3-2DD1-02D9-ED5A84229225}"/>
              </a:ext>
            </a:extLst>
          </p:cNvPr>
          <p:cNvSpPr txBox="1"/>
          <p:nvPr/>
        </p:nvSpPr>
        <p:spPr>
          <a:xfrm rot="10800000">
            <a:off x="1177626" y="6312510"/>
            <a:ext cx="397866" cy="461665"/>
          </a:xfrm>
          <a:prstGeom prst="rect">
            <a:avLst/>
          </a:prstGeom>
          <a:noFill/>
        </p:spPr>
        <p:txBody>
          <a:bodyPr wrap="none" rtlCol="0">
            <a:spAutoFit/>
          </a:bodyPr>
          <a:lstStyle/>
          <a:p>
            <a:r>
              <a:rPr lang="de-DE" sz="2400" dirty="0">
                <a:solidFill>
                  <a:schemeClr val="bg1">
                    <a:lumMod val="50000"/>
                  </a:schemeClr>
                </a:solidFill>
              </a:rPr>
              <a:t>…</a:t>
            </a:r>
          </a:p>
        </p:txBody>
      </p:sp>
      <p:sp>
        <p:nvSpPr>
          <p:cNvPr id="14" name="Rechteck 13">
            <a:extLst>
              <a:ext uri="{FF2B5EF4-FFF2-40B4-BE49-F238E27FC236}">
                <a16:creationId xmlns:a16="http://schemas.microsoft.com/office/drawing/2014/main" id="{B04493ED-0DAC-25B4-9426-6198B3401E32}"/>
              </a:ext>
            </a:extLst>
          </p:cNvPr>
          <p:cNvSpPr/>
          <p:nvPr/>
        </p:nvSpPr>
        <p:spPr>
          <a:xfrm>
            <a:off x="0" y="5261212"/>
            <a:ext cx="1207938" cy="15967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 name="Textfeld 1">
            <a:extLst>
              <a:ext uri="{FF2B5EF4-FFF2-40B4-BE49-F238E27FC236}">
                <a16:creationId xmlns:a16="http://schemas.microsoft.com/office/drawing/2014/main" id="{8024B245-B7FD-DA90-A212-DF66420CE322}"/>
              </a:ext>
            </a:extLst>
          </p:cNvPr>
          <p:cNvSpPr txBox="1"/>
          <p:nvPr/>
        </p:nvSpPr>
        <p:spPr>
          <a:xfrm>
            <a:off x="8298769" y="6611779"/>
            <a:ext cx="3849131" cy="246221"/>
          </a:xfrm>
          <a:prstGeom prst="rect">
            <a:avLst/>
          </a:prstGeom>
          <a:noFill/>
        </p:spPr>
        <p:txBody>
          <a:bodyPr wrap="none" rtlCol="0">
            <a:spAutoFit/>
          </a:bodyPr>
          <a:lstStyle/>
          <a:p>
            <a:r>
              <a:rPr lang="de-DE" sz="1000" dirty="0"/>
              <a:t>Suchanfrage „Fachkräftemangel“ via Microsoft Bing, Stand: 12.03.2023</a:t>
            </a:r>
          </a:p>
        </p:txBody>
      </p:sp>
    </p:spTree>
    <p:extLst>
      <p:ext uri="{BB962C8B-B14F-4D97-AF65-F5344CB8AC3E}">
        <p14:creationId xmlns:p14="http://schemas.microsoft.com/office/powerpoint/2010/main" val="223938037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nhaltsplatzhalter 9">
            <a:extLst>
              <a:ext uri="{FF2B5EF4-FFF2-40B4-BE49-F238E27FC236}">
                <a16:creationId xmlns:a16="http://schemas.microsoft.com/office/drawing/2014/main" id="{5A580689-BF20-DA6C-3F98-B19E7C91A9BE}"/>
              </a:ext>
            </a:extLst>
          </p:cNvPr>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928665" y="626105"/>
            <a:ext cx="3512366" cy="2917021"/>
          </a:xfrm>
        </p:spPr>
      </p:pic>
      <p:sp>
        <p:nvSpPr>
          <p:cNvPr id="8" name="Textfeld 7">
            <a:extLst>
              <a:ext uri="{FF2B5EF4-FFF2-40B4-BE49-F238E27FC236}">
                <a16:creationId xmlns:a16="http://schemas.microsoft.com/office/drawing/2014/main" id="{79F76F24-DF02-803D-9C6C-C3A2BDDF4BE1}"/>
              </a:ext>
            </a:extLst>
          </p:cNvPr>
          <p:cNvSpPr txBox="1"/>
          <p:nvPr/>
        </p:nvSpPr>
        <p:spPr>
          <a:xfrm>
            <a:off x="477453" y="4068507"/>
            <a:ext cx="7217889" cy="1785104"/>
          </a:xfrm>
          <a:prstGeom prst="rect">
            <a:avLst/>
          </a:prstGeom>
          <a:noFill/>
        </p:spPr>
        <p:txBody>
          <a:bodyPr wrap="square">
            <a:spAutoFit/>
          </a:bodyPr>
          <a:lstStyle/>
          <a:p>
            <a:pPr>
              <a:spcAft>
                <a:spcPts val="1200"/>
              </a:spcAft>
            </a:pPr>
            <a:r>
              <a:rPr lang="de-DE" b="1" dirty="0"/>
              <a:t>Wissen – Material – Methoden </a:t>
            </a:r>
            <a:r>
              <a:rPr lang="de-DE" dirty="0"/>
              <a:t>zu den Themen Klimawandel, nachhaltige Entwicklung und dafür relevanten Berufen. Möglichst klischeefrei, sprach- und diskriminierungssensibel.</a:t>
            </a:r>
          </a:p>
          <a:p>
            <a:pPr>
              <a:spcAft>
                <a:spcPts val="1200"/>
              </a:spcAft>
            </a:pPr>
            <a:r>
              <a:rPr lang="de-DE" dirty="0"/>
              <a:t>Die Materialien sind frei verfügbar unter:</a:t>
            </a:r>
          </a:p>
          <a:p>
            <a:pPr>
              <a:spcAft>
                <a:spcPts val="1200"/>
              </a:spcAft>
            </a:pPr>
            <a:r>
              <a:rPr lang="de-DE" dirty="0">
                <a:hlinkClick r:id="rId4"/>
              </a:rPr>
              <a:t>Berufe machen Zukunft – ANU-Hessen</a:t>
            </a:r>
            <a:endParaRPr lang="de-DE" dirty="0"/>
          </a:p>
        </p:txBody>
      </p:sp>
      <p:pic>
        <p:nvPicPr>
          <p:cNvPr id="10" name="Grafik 9">
            <a:extLst>
              <a:ext uri="{FF2B5EF4-FFF2-40B4-BE49-F238E27FC236}">
                <a16:creationId xmlns:a16="http://schemas.microsoft.com/office/drawing/2014/main" id="{D4E3EE8A-532F-A630-ABC6-6D04493E002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970043" y="0"/>
            <a:ext cx="3857625" cy="6858000"/>
          </a:xfrm>
          <a:prstGeom prst="rect">
            <a:avLst/>
          </a:prstGeom>
        </p:spPr>
      </p:pic>
      <p:pic>
        <p:nvPicPr>
          <p:cNvPr id="3" name="Inhaltsplatzhalter 4">
            <a:extLst>
              <a:ext uri="{FF2B5EF4-FFF2-40B4-BE49-F238E27FC236}">
                <a16:creationId xmlns:a16="http://schemas.microsoft.com/office/drawing/2014/main" id="{2364F07B-C8E2-9306-15B4-CF4CBB93320D}"/>
              </a:ext>
            </a:extLst>
          </p:cNvPr>
          <p:cNvPicPr>
            <a:picLocks noChangeAspect="1"/>
          </p:cNvPicPr>
          <p:nvPr/>
        </p:nvPicPr>
        <p:blipFill rotWithShape="1">
          <a:blip r:embed="rId6">
            <a:extLst>
              <a:ext uri="{28A0092B-C50C-407E-A947-70E740481C1C}">
                <a14:useLocalDpi xmlns:a14="http://schemas.microsoft.com/office/drawing/2010/main" val="0"/>
              </a:ext>
            </a:extLst>
          </a:blip>
          <a:srcRect l="5034" t="80671" r="43750"/>
          <a:stretch/>
        </p:blipFill>
        <p:spPr>
          <a:xfrm>
            <a:off x="4264059" y="570394"/>
            <a:ext cx="3512366" cy="1325563"/>
          </a:xfrm>
          <a:prstGeom prst="rect">
            <a:avLst/>
          </a:prstGeom>
        </p:spPr>
      </p:pic>
      <p:pic>
        <p:nvPicPr>
          <p:cNvPr id="2" name="Inhaltsplatzhalter 4">
            <a:extLst>
              <a:ext uri="{FF2B5EF4-FFF2-40B4-BE49-F238E27FC236}">
                <a16:creationId xmlns:a16="http://schemas.microsoft.com/office/drawing/2014/main" id="{4D16FAD5-3F98-C666-755D-D36646C79157}"/>
              </a:ext>
            </a:extLst>
          </p:cNvPr>
          <p:cNvPicPr>
            <a:picLocks noChangeAspect="1"/>
          </p:cNvPicPr>
          <p:nvPr/>
        </p:nvPicPr>
        <p:blipFill rotWithShape="1">
          <a:blip r:embed="rId6">
            <a:extLst>
              <a:ext uri="{28A0092B-C50C-407E-A947-70E740481C1C}">
                <a14:useLocalDpi xmlns:a14="http://schemas.microsoft.com/office/drawing/2010/main" val="0"/>
              </a:ext>
            </a:extLst>
          </a:blip>
          <a:srcRect l="68212" t="82740" b="3327"/>
          <a:stretch/>
        </p:blipFill>
        <p:spPr>
          <a:xfrm>
            <a:off x="4205430" y="1606867"/>
            <a:ext cx="2180014" cy="955496"/>
          </a:xfrm>
          <a:prstGeom prst="rect">
            <a:avLst/>
          </a:prstGeom>
        </p:spPr>
      </p:pic>
    </p:spTree>
    <p:extLst>
      <p:ext uri="{BB962C8B-B14F-4D97-AF65-F5344CB8AC3E}">
        <p14:creationId xmlns:p14="http://schemas.microsoft.com/office/powerpoint/2010/main" val="232303869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Grafik 7">
            <a:extLst>
              <a:ext uri="{FF2B5EF4-FFF2-40B4-BE49-F238E27FC236}">
                <a16:creationId xmlns:a16="http://schemas.microsoft.com/office/drawing/2014/main" id="{A3C92380-D529-5625-533A-F87A6F22E7BC}"/>
              </a:ext>
            </a:extLst>
          </p:cNvPr>
          <p:cNvPicPr>
            <a:picLocks noChangeAspect="1"/>
          </p:cNvPicPr>
          <p:nvPr/>
        </p:nvPicPr>
        <p:blipFill>
          <a:blip r:embed="rId3">
            <a:extLst>
              <a:ext uri="{28A0092B-C50C-407E-A947-70E740481C1C}">
                <a14:useLocalDpi xmlns:a14="http://schemas.microsoft.com/office/drawing/2010/main" val="0"/>
              </a:ext>
            </a:extLst>
          </a:blip>
          <a:srcRect t="40039"/>
          <a:stretch/>
        </p:blipFill>
        <p:spPr>
          <a:xfrm>
            <a:off x="0" y="-1"/>
            <a:ext cx="12192000" cy="7310387"/>
          </a:xfrm>
          <a:prstGeom prst="rect">
            <a:avLst/>
          </a:prstGeom>
        </p:spPr>
      </p:pic>
      <p:pic>
        <p:nvPicPr>
          <p:cNvPr id="10" name="Grafik 9">
            <a:extLst>
              <a:ext uri="{FF2B5EF4-FFF2-40B4-BE49-F238E27FC236}">
                <a16:creationId xmlns:a16="http://schemas.microsoft.com/office/drawing/2014/main" id="{C0AB2F33-3F2F-771E-43DA-ED3F07A7CCBC}"/>
              </a:ext>
            </a:extLst>
          </p:cNvPr>
          <p:cNvPicPr>
            <a:picLocks noChangeAspect="1"/>
          </p:cNvPicPr>
          <p:nvPr/>
        </p:nvPicPr>
        <p:blipFill>
          <a:blip r:embed="rId4">
            <a:extLst>
              <a:ext uri="{28A0092B-C50C-407E-A947-70E740481C1C}">
                <a14:useLocalDpi xmlns:a14="http://schemas.microsoft.com/office/drawing/2010/main" val="0"/>
              </a:ext>
            </a:extLst>
          </a:blip>
          <a:srcRect r="3310" b="50000"/>
          <a:stretch/>
        </p:blipFill>
        <p:spPr>
          <a:xfrm>
            <a:off x="683075" y="126014"/>
            <a:ext cx="6631004" cy="3429000"/>
          </a:xfrm>
          <a:prstGeom prst="rect">
            <a:avLst/>
          </a:prstGeom>
        </p:spPr>
      </p:pic>
      <p:sp>
        <p:nvSpPr>
          <p:cNvPr id="11" name="Textfeld 10">
            <a:extLst>
              <a:ext uri="{FF2B5EF4-FFF2-40B4-BE49-F238E27FC236}">
                <a16:creationId xmlns:a16="http://schemas.microsoft.com/office/drawing/2014/main" id="{04B68A3A-BF1E-2299-D9A9-793E5AB38B90}"/>
              </a:ext>
            </a:extLst>
          </p:cNvPr>
          <p:cNvSpPr txBox="1"/>
          <p:nvPr/>
        </p:nvSpPr>
        <p:spPr>
          <a:xfrm>
            <a:off x="7543524" y="1334942"/>
            <a:ext cx="4166525" cy="1200329"/>
          </a:xfrm>
          <a:prstGeom prst="rect">
            <a:avLst/>
          </a:prstGeom>
          <a:noFill/>
        </p:spPr>
        <p:txBody>
          <a:bodyPr wrap="none" rtlCol="0">
            <a:spAutoFit/>
          </a:bodyPr>
          <a:lstStyle/>
          <a:p>
            <a:r>
              <a:rPr lang="de-DE" dirty="0">
                <a:latin typeface="Barlow semi condensed" panose="00000506000000000000" pitchFamily="2" charset="0"/>
              </a:rPr>
              <a:t>+ Kurzübersicht zu jeder Methode</a:t>
            </a:r>
          </a:p>
          <a:p>
            <a:r>
              <a:rPr lang="de-DE" dirty="0">
                <a:latin typeface="Barlow semi condensed" panose="00000506000000000000" pitchFamily="2" charset="0"/>
              </a:rPr>
              <a:t>+ detaillierte Anleitungen</a:t>
            </a:r>
          </a:p>
          <a:p>
            <a:r>
              <a:rPr lang="de-DE" dirty="0">
                <a:latin typeface="Barlow semi condensed" panose="00000506000000000000" pitchFamily="2" charset="0"/>
              </a:rPr>
              <a:t>+ flexibel nutzbares Zusatzmaterial</a:t>
            </a:r>
          </a:p>
          <a:p>
            <a:r>
              <a:rPr lang="de-DE" dirty="0">
                <a:latin typeface="Barlow semi condensed" panose="00000506000000000000" pitchFamily="2" charset="0"/>
              </a:rPr>
              <a:t>+ weitere Umsetzungsideen und Alternativen</a:t>
            </a:r>
          </a:p>
        </p:txBody>
      </p:sp>
    </p:spTree>
    <p:extLst>
      <p:ext uri="{BB962C8B-B14F-4D97-AF65-F5344CB8AC3E}">
        <p14:creationId xmlns:p14="http://schemas.microsoft.com/office/powerpoint/2010/main" val="238056719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uppieren 6">
            <a:extLst>
              <a:ext uri="{FF2B5EF4-FFF2-40B4-BE49-F238E27FC236}">
                <a16:creationId xmlns:a16="http://schemas.microsoft.com/office/drawing/2014/main" id="{FE9159DD-1CB5-AEC4-DF46-2ED4E852ECE5}"/>
              </a:ext>
            </a:extLst>
          </p:cNvPr>
          <p:cNvGrpSpPr/>
          <p:nvPr/>
        </p:nvGrpSpPr>
        <p:grpSpPr>
          <a:xfrm>
            <a:off x="0" y="-1"/>
            <a:ext cx="12192000" cy="7310387"/>
            <a:chOff x="0" y="-1"/>
            <a:chExt cx="12192000" cy="7310387"/>
          </a:xfrm>
        </p:grpSpPr>
        <p:pic>
          <p:nvPicPr>
            <p:cNvPr id="8" name="Grafik 7">
              <a:extLst>
                <a:ext uri="{FF2B5EF4-FFF2-40B4-BE49-F238E27FC236}">
                  <a16:creationId xmlns:a16="http://schemas.microsoft.com/office/drawing/2014/main" id="{A3C92380-D529-5625-533A-F87A6F22E7BC}"/>
                </a:ext>
              </a:extLst>
            </p:cNvPr>
            <p:cNvPicPr>
              <a:picLocks noChangeAspect="1"/>
            </p:cNvPicPr>
            <p:nvPr/>
          </p:nvPicPr>
          <p:blipFill>
            <a:blip r:embed="rId3">
              <a:extLst>
                <a:ext uri="{28A0092B-C50C-407E-A947-70E740481C1C}">
                  <a14:useLocalDpi xmlns:a14="http://schemas.microsoft.com/office/drawing/2010/main" val="0"/>
                </a:ext>
              </a:extLst>
            </a:blip>
            <a:srcRect t="40039"/>
            <a:stretch/>
          </p:blipFill>
          <p:spPr>
            <a:xfrm>
              <a:off x="0" y="-1"/>
              <a:ext cx="12192000" cy="7310387"/>
            </a:xfrm>
            <a:prstGeom prst="rect">
              <a:avLst/>
            </a:prstGeom>
          </p:spPr>
        </p:pic>
        <p:pic>
          <p:nvPicPr>
            <p:cNvPr id="3" name="Grafik 2">
              <a:extLst>
                <a:ext uri="{FF2B5EF4-FFF2-40B4-BE49-F238E27FC236}">
                  <a16:creationId xmlns:a16="http://schemas.microsoft.com/office/drawing/2014/main" id="{25491286-1F2E-B7C7-2DA1-1134E25EC7F8}"/>
                </a:ext>
              </a:extLst>
            </p:cNvPr>
            <p:cNvPicPr>
              <a:picLocks noChangeAspect="1"/>
            </p:cNvPicPr>
            <p:nvPr/>
          </p:nvPicPr>
          <p:blipFill>
            <a:blip r:embed="rId4">
              <a:extLst>
                <a:ext uri="{28A0092B-C50C-407E-A947-70E740481C1C}">
                  <a14:useLocalDpi xmlns:a14="http://schemas.microsoft.com/office/drawing/2010/main" val="0"/>
                </a:ext>
              </a:extLst>
            </a:blip>
            <a:srcRect r="3103" b="62452"/>
            <a:stretch/>
          </p:blipFill>
          <p:spPr>
            <a:xfrm>
              <a:off x="606973" y="388882"/>
              <a:ext cx="6645166" cy="2575034"/>
            </a:xfrm>
            <a:prstGeom prst="rect">
              <a:avLst/>
            </a:prstGeom>
          </p:spPr>
        </p:pic>
        <p:sp>
          <p:nvSpPr>
            <p:cNvPr id="4" name="Textfeld 3">
              <a:extLst>
                <a:ext uri="{FF2B5EF4-FFF2-40B4-BE49-F238E27FC236}">
                  <a16:creationId xmlns:a16="http://schemas.microsoft.com/office/drawing/2014/main" id="{6A478228-A472-B13C-14F8-D95531E43B4B}"/>
                </a:ext>
              </a:extLst>
            </p:cNvPr>
            <p:cNvSpPr txBox="1"/>
            <p:nvPr/>
          </p:nvSpPr>
          <p:spPr>
            <a:xfrm>
              <a:off x="7522503" y="1250859"/>
              <a:ext cx="4166525" cy="1200329"/>
            </a:xfrm>
            <a:prstGeom prst="rect">
              <a:avLst/>
            </a:prstGeom>
            <a:noFill/>
          </p:spPr>
          <p:txBody>
            <a:bodyPr wrap="none" rtlCol="0">
              <a:spAutoFit/>
            </a:bodyPr>
            <a:lstStyle/>
            <a:p>
              <a:r>
                <a:rPr lang="de-DE" dirty="0">
                  <a:latin typeface="Barlow semi condensed" panose="00000506000000000000" pitchFamily="2" charset="0"/>
                </a:rPr>
                <a:t>+ Kurzübersicht zu jeder Methode</a:t>
              </a:r>
            </a:p>
            <a:p>
              <a:r>
                <a:rPr lang="de-DE" dirty="0">
                  <a:latin typeface="Barlow semi condensed" panose="00000506000000000000" pitchFamily="2" charset="0"/>
                </a:rPr>
                <a:t>+ detaillierte Methodenblätter</a:t>
              </a:r>
            </a:p>
            <a:p>
              <a:r>
                <a:rPr lang="de-DE" dirty="0">
                  <a:latin typeface="Barlow semi condensed" panose="00000506000000000000" pitchFamily="2" charset="0"/>
                </a:rPr>
                <a:t>+ flexibel nutzbares Zusatzmaterial</a:t>
              </a:r>
            </a:p>
            <a:p>
              <a:r>
                <a:rPr lang="de-DE" dirty="0">
                  <a:latin typeface="Barlow semi condensed" panose="00000506000000000000" pitchFamily="2" charset="0"/>
                </a:rPr>
                <a:t>+ weitere Umsetzungsideen und Alternativen</a:t>
              </a:r>
            </a:p>
          </p:txBody>
        </p:sp>
        <p:pic>
          <p:nvPicPr>
            <p:cNvPr id="6" name="Grafik 5">
              <a:extLst>
                <a:ext uri="{FF2B5EF4-FFF2-40B4-BE49-F238E27FC236}">
                  <a16:creationId xmlns:a16="http://schemas.microsoft.com/office/drawing/2014/main" id="{0DD253E3-C5F9-15A4-2C9B-36EEE284BD8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82300" y="882869"/>
              <a:ext cx="6182658" cy="1549581"/>
            </a:xfrm>
            <a:prstGeom prst="rect">
              <a:avLst/>
            </a:prstGeom>
          </p:spPr>
        </p:pic>
      </p:grpSp>
    </p:spTree>
    <p:extLst>
      <p:ext uri="{BB962C8B-B14F-4D97-AF65-F5344CB8AC3E}">
        <p14:creationId xmlns:p14="http://schemas.microsoft.com/office/powerpoint/2010/main" val="216905655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uppieren 5">
            <a:extLst>
              <a:ext uri="{FF2B5EF4-FFF2-40B4-BE49-F238E27FC236}">
                <a16:creationId xmlns:a16="http://schemas.microsoft.com/office/drawing/2014/main" id="{031A28F0-B8E4-8994-EDA7-87DD60565D48}"/>
              </a:ext>
            </a:extLst>
          </p:cNvPr>
          <p:cNvGrpSpPr/>
          <p:nvPr/>
        </p:nvGrpSpPr>
        <p:grpSpPr>
          <a:xfrm>
            <a:off x="0" y="-1"/>
            <a:ext cx="12192000" cy="7310387"/>
            <a:chOff x="0" y="-1"/>
            <a:chExt cx="12192000" cy="7310387"/>
          </a:xfrm>
        </p:grpSpPr>
        <p:pic>
          <p:nvPicPr>
            <p:cNvPr id="8" name="Grafik 7">
              <a:extLst>
                <a:ext uri="{FF2B5EF4-FFF2-40B4-BE49-F238E27FC236}">
                  <a16:creationId xmlns:a16="http://schemas.microsoft.com/office/drawing/2014/main" id="{A3C92380-D529-5625-533A-F87A6F22E7BC}"/>
                </a:ext>
              </a:extLst>
            </p:cNvPr>
            <p:cNvPicPr>
              <a:picLocks noChangeAspect="1"/>
            </p:cNvPicPr>
            <p:nvPr/>
          </p:nvPicPr>
          <p:blipFill>
            <a:blip r:embed="rId2">
              <a:extLst>
                <a:ext uri="{28A0092B-C50C-407E-A947-70E740481C1C}">
                  <a14:useLocalDpi xmlns:a14="http://schemas.microsoft.com/office/drawing/2010/main" val="0"/>
                </a:ext>
              </a:extLst>
            </a:blip>
            <a:srcRect t="40039"/>
            <a:stretch/>
          </p:blipFill>
          <p:spPr>
            <a:xfrm>
              <a:off x="0" y="-1"/>
              <a:ext cx="12192000" cy="7310387"/>
            </a:xfrm>
            <a:prstGeom prst="rect">
              <a:avLst/>
            </a:prstGeom>
          </p:spPr>
        </p:pic>
        <p:pic>
          <p:nvPicPr>
            <p:cNvPr id="4" name="Grafik 3">
              <a:extLst>
                <a:ext uri="{FF2B5EF4-FFF2-40B4-BE49-F238E27FC236}">
                  <a16:creationId xmlns:a16="http://schemas.microsoft.com/office/drawing/2014/main" id="{8D052DF5-F72A-1650-DBEF-0796617AD694}"/>
                </a:ext>
              </a:extLst>
            </p:cNvPr>
            <p:cNvPicPr>
              <a:picLocks noChangeAspect="1"/>
            </p:cNvPicPr>
            <p:nvPr/>
          </p:nvPicPr>
          <p:blipFill>
            <a:blip r:embed="rId3">
              <a:extLst>
                <a:ext uri="{28A0092B-C50C-407E-A947-70E740481C1C}">
                  <a14:useLocalDpi xmlns:a14="http://schemas.microsoft.com/office/drawing/2010/main" val="0"/>
                </a:ext>
              </a:extLst>
            </a:blip>
            <a:srcRect r="3410" b="54636"/>
            <a:stretch/>
          </p:blipFill>
          <p:spPr>
            <a:xfrm>
              <a:off x="302173" y="199696"/>
              <a:ext cx="6624145" cy="2607787"/>
            </a:xfrm>
            <a:prstGeom prst="rect">
              <a:avLst/>
            </a:prstGeom>
          </p:spPr>
        </p:pic>
        <p:sp>
          <p:nvSpPr>
            <p:cNvPr id="5" name="Textfeld 4">
              <a:extLst>
                <a:ext uri="{FF2B5EF4-FFF2-40B4-BE49-F238E27FC236}">
                  <a16:creationId xmlns:a16="http://schemas.microsoft.com/office/drawing/2014/main" id="{C8853ADD-873B-698A-9E1B-94975B961429}"/>
                </a:ext>
              </a:extLst>
            </p:cNvPr>
            <p:cNvSpPr txBox="1"/>
            <p:nvPr/>
          </p:nvSpPr>
          <p:spPr>
            <a:xfrm>
              <a:off x="7291553" y="1240349"/>
              <a:ext cx="4166525" cy="1200329"/>
            </a:xfrm>
            <a:prstGeom prst="rect">
              <a:avLst/>
            </a:prstGeom>
            <a:noFill/>
          </p:spPr>
          <p:txBody>
            <a:bodyPr wrap="none" rtlCol="0">
              <a:spAutoFit/>
            </a:bodyPr>
            <a:lstStyle/>
            <a:p>
              <a:r>
                <a:rPr lang="de-DE" dirty="0">
                  <a:latin typeface="Barlow semi condensed" panose="00000506000000000000" pitchFamily="2" charset="0"/>
                </a:rPr>
                <a:t>+ Kurzübersicht zu jeder Methode</a:t>
              </a:r>
            </a:p>
            <a:p>
              <a:r>
                <a:rPr lang="de-DE" dirty="0">
                  <a:latin typeface="Barlow semi condensed" panose="00000506000000000000" pitchFamily="2" charset="0"/>
                </a:rPr>
                <a:t>+ detaillierte Methodenblätter</a:t>
              </a:r>
            </a:p>
            <a:p>
              <a:r>
                <a:rPr lang="de-DE" dirty="0">
                  <a:latin typeface="Barlow semi condensed" panose="00000506000000000000" pitchFamily="2" charset="0"/>
                </a:rPr>
                <a:t>+ flexibel nutzbares Zusatzmaterial</a:t>
              </a:r>
            </a:p>
            <a:p>
              <a:r>
                <a:rPr lang="de-DE" dirty="0">
                  <a:latin typeface="Barlow semi condensed" panose="00000506000000000000" pitchFamily="2" charset="0"/>
                </a:rPr>
                <a:t>+ weitere Umsetzungsideen und Alternativen</a:t>
              </a:r>
            </a:p>
          </p:txBody>
        </p:sp>
        <p:pic>
          <p:nvPicPr>
            <p:cNvPr id="3" name="Grafik 2">
              <a:extLst>
                <a:ext uri="{FF2B5EF4-FFF2-40B4-BE49-F238E27FC236}">
                  <a16:creationId xmlns:a16="http://schemas.microsoft.com/office/drawing/2014/main" id="{64E12A71-67EB-40BA-2276-32FB74E6217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33922" y="641051"/>
              <a:ext cx="5078299" cy="2037958"/>
            </a:xfrm>
            <a:prstGeom prst="rect">
              <a:avLst/>
            </a:prstGeom>
          </p:spPr>
        </p:pic>
      </p:grpSp>
    </p:spTree>
    <p:extLst>
      <p:ext uri="{BB962C8B-B14F-4D97-AF65-F5344CB8AC3E}">
        <p14:creationId xmlns:p14="http://schemas.microsoft.com/office/powerpoint/2010/main" val="343691831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hteck 4">
            <a:extLst>
              <a:ext uri="{FF2B5EF4-FFF2-40B4-BE49-F238E27FC236}">
                <a16:creationId xmlns:a16="http://schemas.microsoft.com/office/drawing/2014/main" id="{B9158BB2-2BC3-7E17-EC40-42F62CED6376}"/>
              </a:ext>
            </a:extLst>
          </p:cNvPr>
          <p:cNvSpPr/>
          <p:nvPr/>
        </p:nvSpPr>
        <p:spPr>
          <a:xfrm>
            <a:off x="0" y="144379"/>
            <a:ext cx="12192000" cy="1453193"/>
          </a:xfrm>
          <a:prstGeom prst="rect">
            <a:avLst/>
          </a:prstGeom>
          <a:solidFill>
            <a:srgbClr val="64D2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4000" dirty="0">
                <a:solidFill>
                  <a:schemeClr val="tx1"/>
                </a:solidFill>
                <a:latin typeface="Barlow semi condensed" panose="00000506000000000000" pitchFamily="2" charset="0"/>
              </a:rPr>
              <a:t>Für Teilnehmende mit Deutsch als Fremdsprache: Begriffsleitfaden</a:t>
            </a:r>
          </a:p>
        </p:txBody>
      </p:sp>
      <p:pic>
        <p:nvPicPr>
          <p:cNvPr id="17" name="Grafik 16">
            <a:extLst>
              <a:ext uri="{FF2B5EF4-FFF2-40B4-BE49-F238E27FC236}">
                <a16:creationId xmlns:a16="http://schemas.microsoft.com/office/drawing/2014/main" id="{413EA22B-6098-B88F-7458-F5569A9C65A5}"/>
              </a:ext>
            </a:extLst>
          </p:cNvPr>
          <p:cNvPicPr>
            <a:picLocks noChangeAspect="1"/>
          </p:cNvPicPr>
          <p:nvPr/>
        </p:nvPicPr>
        <p:blipFill rotWithShape="1">
          <a:blip r:embed="rId2">
            <a:extLst>
              <a:ext uri="{28A0092B-C50C-407E-A947-70E740481C1C}">
                <a14:useLocalDpi xmlns:a14="http://schemas.microsoft.com/office/drawing/2010/main" val="0"/>
              </a:ext>
            </a:extLst>
          </a:blip>
          <a:srcRect t="14461" r="24593" b="25236"/>
          <a:stretch/>
        </p:blipFill>
        <p:spPr>
          <a:xfrm rot="827436">
            <a:off x="7689257" y="4427268"/>
            <a:ext cx="4366270" cy="1938266"/>
          </a:xfrm>
          <a:prstGeom prst="rect">
            <a:avLst/>
          </a:prstGeom>
          <a:ln w="12700">
            <a:solidFill>
              <a:schemeClr val="accent6">
                <a:lumMod val="75000"/>
              </a:schemeClr>
            </a:solidFill>
          </a:ln>
        </p:spPr>
      </p:pic>
      <p:pic>
        <p:nvPicPr>
          <p:cNvPr id="3" name="Grafik 2">
            <a:extLst>
              <a:ext uri="{FF2B5EF4-FFF2-40B4-BE49-F238E27FC236}">
                <a16:creationId xmlns:a16="http://schemas.microsoft.com/office/drawing/2014/main" id="{1AFC0B19-A0A9-E195-2666-5E11D73D21B3}"/>
              </a:ext>
            </a:extLst>
          </p:cNvPr>
          <p:cNvPicPr>
            <a:picLocks noChangeAspect="1"/>
          </p:cNvPicPr>
          <p:nvPr/>
        </p:nvPicPr>
        <p:blipFill rotWithShape="1">
          <a:blip r:embed="rId3">
            <a:extLst>
              <a:ext uri="{28A0092B-C50C-407E-A947-70E740481C1C}">
                <a14:useLocalDpi xmlns:a14="http://schemas.microsoft.com/office/drawing/2010/main" val="0"/>
              </a:ext>
            </a:extLst>
          </a:blip>
          <a:srcRect t="14142" b="6879"/>
          <a:stretch/>
        </p:blipFill>
        <p:spPr>
          <a:xfrm rot="21042448">
            <a:off x="255485" y="2267855"/>
            <a:ext cx="7250451" cy="3753638"/>
          </a:xfrm>
          <a:prstGeom prst="rect">
            <a:avLst/>
          </a:prstGeom>
          <a:ln w="28575">
            <a:solidFill>
              <a:schemeClr val="accent6">
                <a:lumMod val="75000"/>
              </a:schemeClr>
            </a:solidFill>
          </a:ln>
        </p:spPr>
      </p:pic>
      <p:sp>
        <p:nvSpPr>
          <p:cNvPr id="2" name="Textfeld 1">
            <a:extLst>
              <a:ext uri="{FF2B5EF4-FFF2-40B4-BE49-F238E27FC236}">
                <a16:creationId xmlns:a16="http://schemas.microsoft.com/office/drawing/2014/main" id="{E235477B-42D8-44F9-C65A-87C566D3F1E8}"/>
              </a:ext>
            </a:extLst>
          </p:cNvPr>
          <p:cNvSpPr txBox="1"/>
          <p:nvPr/>
        </p:nvSpPr>
        <p:spPr>
          <a:xfrm rot="20942765">
            <a:off x="6328190" y="5198196"/>
            <a:ext cx="1429134" cy="246221"/>
          </a:xfrm>
          <a:prstGeom prst="rect">
            <a:avLst/>
          </a:prstGeom>
          <a:noFill/>
        </p:spPr>
        <p:txBody>
          <a:bodyPr wrap="square" rtlCol="0">
            <a:spAutoFit/>
          </a:bodyPr>
          <a:lstStyle/>
          <a:p>
            <a:pPr algn="ctr"/>
            <a:r>
              <a:rPr lang="de-DE" sz="1000" dirty="0">
                <a:solidFill>
                  <a:schemeClr val="bg1"/>
                </a:solidFill>
              </a:rPr>
              <a:t>© ANU Hessen e.V. </a:t>
            </a:r>
          </a:p>
        </p:txBody>
      </p:sp>
    </p:spTree>
    <p:extLst>
      <p:ext uri="{BB962C8B-B14F-4D97-AF65-F5344CB8AC3E}">
        <p14:creationId xmlns:p14="http://schemas.microsoft.com/office/powerpoint/2010/main" val="370884491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hteck 4">
            <a:extLst>
              <a:ext uri="{FF2B5EF4-FFF2-40B4-BE49-F238E27FC236}">
                <a16:creationId xmlns:a16="http://schemas.microsoft.com/office/drawing/2014/main" id="{B9158BB2-2BC3-7E17-EC40-42F62CED6376}"/>
              </a:ext>
            </a:extLst>
          </p:cNvPr>
          <p:cNvSpPr/>
          <p:nvPr/>
        </p:nvSpPr>
        <p:spPr>
          <a:xfrm>
            <a:off x="0" y="144379"/>
            <a:ext cx="12192000" cy="1026695"/>
          </a:xfrm>
          <a:prstGeom prst="rect">
            <a:avLst/>
          </a:prstGeom>
          <a:solidFill>
            <a:srgbClr val="64D2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4000" dirty="0">
                <a:solidFill>
                  <a:schemeClr val="tx1"/>
                </a:solidFill>
                <a:latin typeface="Barlow semi condensed" panose="00000506000000000000" pitchFamily="2" charset="0"/>
              </a:rPr>
              <a:t>Einstiegsideen: Schätzfragen</a:t>
            </a:r>
          </a:p>
        </p:txBody>
      </p:sp>
      <p:pic>
        <p:nvPicPr>
          <p:cNvPr id="23" name="Grafik 22">
            <a:extLst>
              <a:ext uri="{FF2B5EF4-FFF2-40B4-BE49-F238E27FC236}">
                <a16:creationId xmlns:a16="http://schemas.microsoft.com/office/drawing/2014/main" id="{650732D8-8EE0-D80E-6287-B331199D022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5400000">
            <a:off x="-15541" y="1881940"/>
            <a:ext cx="5686926" cy="4265195"/>
          </a:xfrm>
          <a:prstGeom prst="rect">
            <a:avLst/>
          </a:prstGeom>
          <a:ln>
            <a:solidFill>
              <a:schemeClr val="bg2">
                <a:lumMod val="75000"/>
              </a:schemeClr>
            </a:solidFill>
          </a:ln>
        </p:spPr>
      </p:pic>
      <p:pic>
        <p:nvPicPr>
          <p:cNvPr id="25" name="Grafik 24">
            <a:extLst>
              <a:ext uri="{FF2B5EF4-FFF2-40B4-BE49-F238E27FC236}">
                <a16:creationId xmlns:a16="http://schemas.microsoft.com/office/drawing/2014/main" id="{02381DB5-29BD-53BE-6AB9-39C0A583E061}"/>
              </a:ext>
            </a:extLst>
          </p:cNvPr>
          <p:cNvPicPr>
            <a:picLocks noChangeAspect="1"/>
          </p:cNvPicPr>
          <p:nvPr/>
        </p:nvPicPr>
        <p:blipFill rotWithShape="1">
          <a:blip r:embed="rId3">
            <a:extLst>
              <a:ext uri="{28A0092B-C50C-407E-A947-70E740481C1C}">
                <a14:useLocalDpi xmlns:a14="http://schemas.microsoft.com/office/drawing/2010/main" val="0"/>
              </a:ext>
            </a:extLst>
          </a:blip>
          <a:srcRect l="30170" t="6964" r="33896" b="28956"/>
          <a:stretch/>
        </p:blipFill>
        <p:spPr>
          <a:xfrm rot="5400000">
            <a:off x="6640462" y="1586995"/>
            <a:ext cx="3871594" cy="5177883"/>
          </a:xfrm>
          <a:prstGeom prst="rect">
            <a:avLst/>
          </a:prstGeom>
          <a:ln w="19050">
            <a:solidFill>
              <a:schemeClr val="bg2">
                <a:lumMod val="75000"/>
              </a:schemeClr>
            </a:solidFill>
          </a:ln>
        </p:spPr>
      </p:pic>
      <p:sp>
        <p:nvSpPr>
          <p:cNvPr id="3" name="Textfeld 2">
            <a:extLst>
              <a:ext uri="{FF2B5EF4-FFF2-40B4-BE49-F238E27FC236}">
                <a16:creationId xmlns:a16="http://schemas.microsoft.com/office/drawing/2014/main" id="{E0C1AB7D-B0A2-1DC7-56C3-A1A6DF3B9ECB}"/>
              </a:ext>
            </a:extLst>
          </p:cNvPr>
          <p:cNvSpPr txBox="1"/>
          <p:nvPr/>
        </p:nvSpPr>
        <p:spPr>
          <a:xfrm>
            <a:off x="4960520" y="1382441"/>
            <a:ext cx="6737130" cy="646331"/>
          </a:xfrm>
          <a:prstGeom prst="rect">
            <a:avLst/>
          </a:prstGeom>
          <a:noFill/>
        </p:spPr>
        <p:txBody>
          <a:bodyPr wrap="square" rtlCol="0">
            <a:spAutoFit/>
          </a:bodyPr>
          <a:lstStyle/>
          <a:p>
            <a:r>
              <a:rPr lang="de-DE" dirty="0"/>
              <a:t>z.B. zu der Anzahl an Mobiltelefonen im bisherigen Leben, oder zum Energieverbrauch für die Produktion eines Smartphones</a:t>
            </a:r>
          </a:p>
        </p:txBody>
      </p:sp>
      <p:sp>
        <p:nvSpPr>
          <p:cNvPr id="4" name="Textfeld 3">
            <a:extLst>
              <a:ext uri="{FF2B5EF4-FFF2-40B4-BE49-F238E27FC236}">
                <a16:creationId xmlns:a16="http://schemas.microsoft.com/office/drawing/2014/main" id="{50EF3F79-589E-EC86-0FB0-557A92EEBAE6}"/>
              </a:ext>
            </a:extLst>
          </p:cNvPr>
          <p:cNvSpPr txBox="1"/>
          <p:nvPr/>
        </p:nvSpPr>
        <p:spPr>
          <a:xfrm>
            <a:off x="5907032" y="6111734"/>
            <a:ext cx="6737130" cy="369332"/>
          </a:xfrm>
          <a:prstGeom prst="rect">
            <a:avLst/>
          </a:prstGeom>
          <a:noFill/>
        </p:spPr>
        <p:txBody>
          <a:bodyPr wrap="square" rtlCol="0">
            <a:spAutoFit/>
          </a:bodyPr>
          <a:lstStyle/>
          <a:p>
            <a:r>
              <a:rPr lang="de-DE" dirty="0"/>
              <a:t>…Oder zum „Fachkräftemangel“</a:t>
            </a:r>
          </a:p>
        </p:txBody>
      </p:sp>
      <p:sp>
        <p:nvSpPr>
          <p:cNvPr id="2" name="Textfeld 1">
            <a:extLst>
              <a:ext uri="{FF2B5EF4-FFF2-40B4-BE49-F238E27FC236}">
                <a16:creationId xmlns:a16="http://schemas.microsoft.com/office/drawing/2014/main" id="{6CE8CFCA-6103-FF1C-494B-D27311181A0A}"/>
              </a:ext>
            </a:extLst>
          </p:cNvPr>
          <p:cNvSpPr txBox="1"/>
          <p:nvPr/>
        </p:nvSpPr>
        <p:spPr>
          <a:xfrm>
            <a:off x="3699098" y="6578556"/>
            <a:ext cx="1429134" cy="246221"/>
          </a:xfrm>
          <a:prstGeom prst="rect">
            <a:avLst/>
          </a:prstGeom>
          <a:noFill/>
        </p:spPr>
        <p:txBody>
          <a:bodyPr wrap="square" rtlCol="0">
            <a:spAutoFit/>
          </a:bodyPr>
          <a:lstStyle/>
          <a:p>
            <a:pPr algn="ctr"/>
            <a:r>
              <a:rPr lang="de-DE" sz="1000" dirty="0">
                <a:solidFill>
                  <a:schemeClr val="bg1"/>
                </a:solidFill>
              </a:rPr>
              <a:t>© ANU Hessen e.V. </a:t>
            </a:r>
          </a:p>
        </p:txBody>
      </p:sp>
      <p:sp>
        <p:nvSpPr>
          <p:cNvPr id="6" name="Textfeld 5">
            <a:extLst>
              <a:ext uri="{FF2B5EF4-FFF2-40B4-BE49-F238E27FC236}">
                <a16:creationId xmlns:a16="http://schemas.microsoft.com/office/drawing/2014/main" id="{82E3A58B-452C-CF86-B370-8CFB5846F420}"/>
              </a:ext>
            </a:extLst>
          </p:cNvPr>
          <p:cNvSpPr txBox="1"/>
          <p:nvPr/>
        </p:nvSpPr>
        <p:spPr>
          <a:xfrm>
            <a:off x="9816352" y="5865513"/>
            <a:ext cx="1429134" cy="246221"/>
          </a:xfrm>
          <a:prstGeom prst="rect">
            <a:avLst/>
          </a:prstGeom>
          <a:noFill/>
        </p:spPr>
        <p:txBody>
          <a:bodyPr wrap="square" rtlCol="0">
            <a:spAutoFit/>
          </a:bodyPr>
          <a:lstStyle/>
          <a:p>
            <a:pPr algn="ctr"/>
            <a:r>
              <a:rPr lang="de-DE" sz="1000" dirty="0">
                <a:solidFill>
                  <a:schemeClr val="bg1"/>
                </a:solidFill>
              </a:rPr>
              <a:t>© ANU Hessen e.V. </a:t>
            </a:r>
          </a:p>
        </p:txBody>
      </p:sp>
    </p:spTree>
    <p:extLst>
      <p:ext uri="{BB962C8B-B14F-4D97-AF65-F5344CB8AC3E}">
        <p14:creationId xmlns:p14="http://schemas.microsoft.com/office/powerpoint/2010/main" val="76932743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hteck 4">
            <a:extLst>
              <a:ext uri="{FF2B5EF4-FFF2-40B4-BE49-F238E27FC236}">
                <a16:creationId xmlns:a16="http://schemas.microsoft.com/office/drawing/2014/main" id="{B9158BB2-2BC3-7E17-EC40-42F62CED6376}"/>
              </a:ext>
            </a:extLst>
          </p:cNvPr>
          <p:cNvSpPr/>
          <p:nvPr/>
        </p:nvSpPr>
        <p:spPr>
          <a:xfrm>
            <a:off x="0" y="144379"/>
            <a:ext cx="12192000" cy="1026695"/>
          </a:xfrm>
          <a:prstGeom prst="rect">
            <a:avLst/>
          </a:prstGeom>
          <a:solidFill>
            <a:srgbClr val="64D2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4000" dirty="0">
                <a:solidFill>
                  <a:schemeClr val="tx1"/>
                </a:solidFill>
                <a:latin typeface="Barlow semi condensed" panose="00000506000000000000" pitchFamily="2" charset="0"/>
              </a:rPr>
              <a:t>1. Klimawandel Grundlagen &amp; Folgen</a:t>
            </a:r>
          </a:p>
        </p:txBody>
      </p:sp>
      <p:pic>
        <p:nvPicPr>
          <p:cNvPr id="10" name="Inhaltsplatzhalter 9">
            <a:extLst>
              <a:ext uri="{FF2B5EF4-FFF2-40B4-BE49-F238E27FC236}">
                <a16:creationId xmlns:a16="http://schemas.microsoft.com/office/drawing/2014/main" id="{0ADF8BAC-0A98-53DC-EF2D-C7D6A212614D}"/>
              </a:ext>
            </a:extLst>
          </p:cNvPr>
          <p:cNvPicPr>
            <a:picLocks noGrp="1" noChangeAspect="1"/>
          </p:cNvPicPr>
          <p:nvPr>
            <p:ph idx="1"/>
          </p:nvPr>
        </p:nvPicPr>
        <p:blipFill rotWithShape="1">
          <a:blip r:embed="rId3">
            <a:extLst>
              <a:ext uri="{28A0092B-C50C-407E-A947-70E740481C1C}">
                <a14:useLocalDpi xmlns:a14="http://schemas.microsoft.com/office/drawing/2010/main" val="0"/>
              </a:ext>
            </a:extLst>
          </a:blip>
          <a:srcRect l="20538" t="17075" b="2104"/>
          <a:stretch/>
        </p:blipFill>
        <p:spPr>
          <a:xfrm>
            <a:off x="5504110" y="1438508"/>
            <a:ext cx="6687890" cy="5100672"/>
          </a:xfrm>
          <a:prstGeom prst="rect">
            <a:avLst/>
          </a:prstGeom>
        </p:spPr>
      </p:pic>
      <p:sp>
        <p:nvSpPr>
          <p:cNvPr id="11" name="Textplatzhalter 8">
            <a:extLst>
              <a:ext uri="{FF2B5EF4-FFF2-40B4-BE49-F238E27FC236}">
                <a16:creationId xmlns:a16="http://schemas.microsoft.com/office/drawing/2014/main" id="{C7BF388F-1457-668F-828B-45C395BED040}"/>
              </a:ext>
            </a:extLst>
          </p:cNvPr>
          <p:cNvSpPr>
            <a:spLocks noGrp="1"/>
          </p:cNvSpPr>
          <p:nvPr>
            <p:ph type="body" sz="half" idx="2"/>
          </p:nvPr>
        </p:nvSpPr>
        <p:spPr>
          <a:xfrm>
            <a:off x="418485" y="2431263"/>
            <a:ext cx="4818522" cy="3115162"/>
          </a:xfrm>
          <a:ln>
            <a:solidFill>
              <a:srgbClr val="2BD5B9"/>
            </a:solidFill>
            <a:prstDash val="dashDot"/>
          </a:ln>
        </p:spPr>
        <p:txBody>
          <a:bodyPr>
            <a:normAutofit/>
          </a:bodyPr>
          <a:lstStyle/>
          <a:p>
            <a:pPr>
              <a:lnSpc>
                <a:spcPct val="200000"/>
              </a:lnSpc>
            </a:pPr>
            <a:r>
              <a:rPr lang="de-DE" sz="2000" b="1" dirty="0">
                <a:latin typeface="Arial" panose="020B0604020202020204" pitchFamily="34" charset="0"/>
                <a:cs typeface="Arial" panose="020B0604020202020204" pitchFamily="34" charset="0"/>
              </a:rPr>
              <a:t>A – Treibhauseffekt – Legepuzzle</a:t>
            </a:r>
          </a:p>
          <a:p>
            <a:pPr>
              <a:lnSpc>
                <a:spcPct val="200000"/>
              </a:lnSpc>
            </a:pPr>
            <a:r>
              <a:rPr lang="de-DE" sz="2000" b="1" dirty="0">
                <a:latin typeface="Arial" panose="020B0604020202020204" pitchFamily="34" charset="0"/>
                <a:cs typeface="Arial" panose="020B0604020202020204" pitchFamily="34" charset="0"/>
              </a:rPr>
              <a:t>B – Energiemix Schätzspiel</a:t>
            </a:r>
          </a:p>
          <a:p>
            <a:pPr>
              <a:lnSpc>
                <a:spcPct val="200000"/>
              </a:lnSpc>
            </a:pPr>
            <a:r>
              <a:rPr lang="de-DE" sz="2000" b="1" dirty="0">
                <a:latin typeface="Arial" panose="020B0604020202020204" pitchFamily="34" charset="0"/>
                <a:cs typeface="Arial" panose="020B0604020202020204" pitchFamily="34" charset="0"/>
              </a:rPr>
              <a:t>C – Weltverteilungsspiel</a:t>
            </a:r>
          </a:p>
          <a:p>
            <a:pPr>
              <a:lnSpc>
                <a:spcPct val="200000"/>
              </a:lnSpc>
            </a:pPr>
            <a:r>
              <a:rPr lang="de-DE" sz="2000" b="1" dirty="0">
                <a:latin typeface="Arial" panose="020B0604020202020204" pitchFamily="34" charset="0"/>
                <a:cs typeface="Arial" panose="020B0604020202020204" pitchFamily="34" charset="0"/>
              </a:rPr>
              <a:t>D – Schicksale des Klimawandels</a:t>
            </a:r>
          </a:p>
        </p:txBody>
      </p:sp>
      <p:sp>
        <p:nvSpPr>
          <p:cNvPr id="2" name="Textfeld 1">
            <a:extLst>
              <a:ext uri="{FF2B5EF4-FFF2-40B4-BE49-F238E27FC236}">
                <a16:creationId xmlns:a16="http://schemas.microsoft.com/office/drawing/2014/main" id="{813B08A0-F45C-0978-16F3-530CBC8F52CF}"/>
              </a:ext>
            </a:extLst>
          </p:cNvPr>
          <p:cNvSpPr txBox="1"/>
          <p:nvPr/>
        </p:nvSpPr>
        <p:spPr>
          <a:xfrm>
            <a:off x="10909194" y="6292959"/>
            <a:ext cx="1429134" cy="246221"/>
          </a:xfrm>
          <a:prstGeom prst="rect">
            <a:avLst/>
          </a:prstGeom>
          <a:noFill/>
        </p:spPr>
        <p:txBody>
          <a:bodyPr wrap="square" rtlCol="0">
            <a:spAutoFit/>
          </a:bodyPr>
          <a:lstStyle/>
          <a:p>
            <a:pPr algn="ctr"/>
            <a:r>
              <a:rPr lang="de-DE" sz="1000" dirty="0">
                <a:solidFill>
                  <a:schemeClr val="bg1"/>
                </a:solidFill>
              </a:rPr>
              <a:t>© ANU Hessen e.V. </a:t>
            </a:r>
          </a:p>
        </p:txBody>
      </p:sp>
    </p:spTree>
    <p:extLst>
      <p:ext uri="{BB962C8B-B14F-4D97-AF65-F5344CB8AC3E}">
        <p14:creationId xmlns:p14="http://schemas.microsoft.com/office/powerpoint/2010/main" val="1524352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hteck 4">
            <a:extLst>
              <a:ext uri="{FF2B5EF4-FFF2-40B4-BE49-F238E27FC236}">
                <a16:creationId xmlns:a16="http://schemas.microsoft.com/office/drawing/2014/main" id="{B9158BB2-2BC3-7E17-EC40-42F62CED6376}"/>
              </a:ext>
            </a:extLst>
          </p:cNvPr>
          <p:cNvSpPr/>
          <p:nvPr/>
        </p:nvSpPr>
        <p:spPr>
          <a:xfrm>
            <a:off x="0" y="144379"/>
            <a:ext cx="12192000" cy="1026695"/>
          </a:xfrm>
          <a:prstGeom prst="rect">
            <a:avLst/>
          </a:prstGeom>
          <a:solidFill>
            <a:srgbClr val="64D2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4000" dirty="0">
                <a:solidFill>
                  <a:schemeClr val="tx1"/>
                </a:solidFill>
                <a:latin typeface="Barlow semi condensed" panose="00000506000000000000" pitchFamily="2" charset="0"/>
              </a:rPr>
              <a:t>1. A – Treibhauseffekt-Legepuzzle</a:t>
            </a:r>
          </a:p>
        </p:txBody>
      </p:sp>
      <p:pic>
        <p:nvPicPr>
          <p:cNvPr id="3" name="Grafik 2">
            <a:extLst>
              <a:ext uri="{FF2B5EF4-FFF2-40B4-BE49-F238E27FC236}">
                <a16:creationId xmlns:a16="http://schemas.microsoft.com/office/drawing/2014/main" id="{7A7A209B-627A-74AE-E1A0-B5809BD1FCE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5400000">
            <a:off x="3462464" y="2155907"/>
            <a:ext cx="4713171" cy="3534877"/>
          </a:xfrm>
          <a:prstGeom prst="rect">
            <a:avLst/>
          </a:prstGeom>
          <a:ln>
            <a:solidFill>
              <a:schemeClr val="accent1">
                <a:lumMod val="60000"/>
                <a:lumOff val="40000"/>
              </a:schemeClr>
            </a:solidFill>
          </a:ln>
        </p:spPr>
      </p:pic>
      <p:pic>
        <p:nvPicPr>
          <p:cNvPr id="12" name="Grafik 11">
            <a:extLst>
              <a:ext uri="{FF2B5EF4-FFF2-40B4-BE49-F238E27FC236}">
                <a16:creationId xmlns:a16="http://schemas.microsoft.com/office/drawing/2014/main" id="{BDA72E00-84AC-694C-9C0C-899A75059ACA}"/>
              </a:ext>
            </a:extLst>
          </p:cNvPr>
          <p:cNvPicPr>
            <a:picLocks noChangeAspect="1"/>
          </p:cNvPicPr>
          <p:nvPr/>
        </p:nvPicPr>
        <p:blipFill rotWithShape="1">
          <a:blip r:embed="rId4">
            <a:extLst>
              <a:ext uri="{28A0092B-C50C-407E-A947-70E740481C1C}">
                <a14:useLocalDpi xmlns:a14="http://schemas.microsoft.com/office/drawing/2010/main" val="0"/>
              </a:ext>
            </a:extLst>
          </a:blip>
          <a:srcRect l="5834" r="7474"/>
          <a:stretch/>
        </p:blipFill>
        <p:spPr>
          <a:xfrm rot="5400000">
            <a:off x="7603834" y="1749671"/>
            <a:ext cx="4683288" cy="4051610"/>
          </a:xfrm>
          <a:prstGeom prst="rect">
            <a:avLst/>
          </a:prstGeom>
          <a:ln>
            <a:solidFill>
              <a:schemeClr val="accent1">
                <a:lumMod val="60000"/>
                <a:lumOff val="40000"/>
              </a:schemeClr>
            </a:solidFill>
          </a:ln>
        </p:spPr>
      </p:pic>
      <p:pic>
        <p:nvPicPr>
          <p:cNvPr id="14" name="Grafik 13">
            <a:extLst>
              <a:ext uri="{FF2B5EF4-FFF2-40B4-BE49-F238E27FC236}">
                <a16:creationId xmlns:a16="http://schemas.microsoft.com/office/drawing/2014/main" id="{CBEA8FDB-B9CA-50C5-F6EB-7A3DEAD29D66}"/>
              </a:ext>
            </a:extLst>
          </p:cNvPr>
          <p:cNvPicPr>
            <a:picLocks noChangeAspect="1"/>
          </p:cNvPicPr>
          <p:nvPr/>
        </p:nvPicPr>
        <p:blipFill>
          <a:blip r:embed="rId5"/>
          <a:stretch>
            <a:fillRect/>
          </a:stretch>
        </p:blipFill>
        <p:spPr>
          <a:xfrm>
            <a:off x="0" y="1566760"/>
            <a:ext cx="3795841" cy="4031547"/>
          </a:xfrm>
          <a:prstGeom prst="rect">
            <a:avLst/>
          </a:prstGeom>
        </p:spPr>
      </p:pic>
      <p:sp>
        <p:nvSpPr>
          <p:cNvPr id="2" name="Textfeld 1">
            <a:extLst>
              <a:ext uri="{FF2B5EF4-FFF2-40B4-BE49-F238E27FC236}">
                <a16:creationId xmlns:a16="http://schemas.microsoft.com/office/drawing/2014/main" id="{1E3A21DD-03E1-4EF2-5B98-FAA3891A4B7D}"/>
              </a:ext>
            </a:extLst>
          </p:cNvPr>
          <p:cNvSpPr txBox="1"/>
          <p:nvPr/>
        </p:nvSpPr>
        <p:spPr>
          <a:xfrm>
            <a:off x="10677966" y="5870899"/>
            <a:ext cx="1429134" cy="246221"/>
          </a:xfrm>
          <a:prstGeom prst="rect">
            <a:avLst/>
          </a:prstGeom>
          <a:noFill/>
        </p:spPr>
        <p:txBody>
          <a:bodyPr wrap="square" rtlCol="0">
            <a:spAutoFit/>
          </a:bodyPr>
          <a:lstStyle/>
          <a:p>
            <a:pPr algn="ctr"/>
            <a:r>
              <a:rPr lang="de-DE" sz="1000" dirty="0"/>
              <a:t>© ANU Hessen e.V. </a:t>
            </a:r>
          </a:p>
        </p:txBody>
      </p:sp>
      <p:sp>
        <p:nvSpPr>
          <p:cNvPr id="4" name="Textfeld 3">
            <a:extLst>
              <a:ext uri="{FF2B5EF4-FFF2-40B4-BE49-F238E27FC236}">
                <a16:creationId xmlns:a16="http://schemas.microsoft.com/office/drawing/2014/main" id="{6B78ADF6-A1BB-D40E-A4AC-EE5BDF691402}"/>
              </a:ext>
            </a:extLst>
          </p:cNvPr>
          <p:cNvSpPr txBox="1"/>
          <p:nvPr/>
        </p:nvSpPr>
        <p:spPr>
          <a:xfrm>
            <a:off x="6323947" y="6033710"/>
            <a:ext cx="1429134" cy="246221"/>
          </a:xfrm>
          <a:prstGeom prst="rect">
            <a:avLst/>
          </a:prstGeom>
          <a:noFill/>
        </p:spPr>
        <p:txBody>
          <a:bodyPr wrap="square" rtlCol="0">
            <a:spAutoFit/>
          </a:bodyPr>
          <a:lstStyle/>
          <a:p>
            <a:pPr algn="ctr"/>
            <a:r>
              <a:rPr lang="de-DE" sz="1000" dirty="0"/>
              <a:t>© ANU Hessen e.V. </a:t>
            </a:r>
          </a:p>
        </p:txBody>
      </p:sp>
    </p:spTree>
    <p:extLst>
      <p:ext uri="{BB962C8B-B14F-4D97-AF65-F5344CB8AC3E}">
        <p14:creationId xmlns:p14="http://schemas.microsoft.com/office/powerpoint/2010/main" val="40005381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hteck 4">
            <a:extLst>
              <a:ext uri="{FF2B5EF4-FFF2-40B4-BE49-F238E27FC236}">
                <a16:creationId xmlns:a16="http://schemas.microsoft.com/office/drawing/2014/main" id="{B9158BB2-2BC3-7E17-EC40-42F62CED6376}"/>
              </a:ext>
            </a:extLst>
          </p:cNvPr>
          <p:cNvSpPr/>
          <p:nvPr/>
        </p:nvSpPr>
        <p:spPr>
          <a:xfrm>
            <a:off x="0" y="144379"/>
            <a:ext cx="12192000" cy="1026695"/>
          </a:xfrm>
          <a:prstGeom prst="rect">
            <a:avLst/>
          </a:prstGeom>
          <a:solidFill>
            <a:srgbClr val="64D2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4000" dirty="0">
                <a:solidFill>
                  <a:schemeClr val="tx1"/>
                </a:solidFill>
                <a:latin typeface="Barlow semi condensed" panose="00000506000000000000" pitchFamily="2" charset="0"/>
              </a:rPr>
              <a:t>1. B – Energiemix Schätzspiel</a:t>
            </a:r>
          </a:p>
        </p:txBody>
      </p:sp>
      <p:pic>
        <p:nvPicPr>
          <p:cNvPr id="4" name="Grafik 3">
            <a:extLst>
              <a:ext uri="{FF2B5EF4-FFF2-40B4-BE49-F238E27FC236}">
                <a16:creationId xmlns:a16="http://schemas.microsoft.com/office/drawing/2014/main" id="{520B89EA-D7FE-197F-E46A-8EEC94C9B610}"/>
              </a:ext>
            </a:extLst>
          </p:cNvPr>
          <p:cNvPicPr>
            <a:picLocks noChangeAspect="1"/>
          </p:cNvPicPr>
          <p:nvPr/>
        </p:nvPicPr>
        <p:blipFill rotWithShape="1">
          <a:blip r:embed="rId2">
            <a:extLst>
              <a:ext uri="{28A0092B-C50C-407E-A947-70E740481C1C}">
                <a14:useLocalDpi xmlns:a14="http://schemas.microsoft.com/office/drawing/2010/main" val="0"/>
              </a:ext>
            </a:extLst>
          </a:blip>
          <a:srcRect t="35404" r="9167"/>
          <a:stretch/>
        </p:blipFill>
        <p:spPr>
          <a:xfrm rot="5400000">
            <a:off x="8049996" y="2558685"/>
            <a:ext cx="5073611" cy="2706058"/>
          </a:xfrm>
          <a:prstGeom prst="rect">
            <a:avLst/>
          </a:prstGeom>
          <a:solidFill>
            <a:srgbClr val="FFFFFF">
              <a:shade val="85000"/>
            </a:srgbClr>
          </a:solidFill>
          <a:ln w="9525" cap="sq">
            <a:solidFill>
              <a:schemeClr val="tx2">
                <a:lumMod val="75000"/>
              </a:schemeClr>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7" name="Grafik 6">
            <a:extLst>
              <a:ext uri="{FF2B5EF4-FFF2-40B4-BE49-F238E27FC236}">
                <a16:creationId xmlns:a16="http://schemas.microsoft.com/office/drawing/2014/main" id="{BF592CDA-2C2D-912D-A0E1-2A6E45B9F4D0}"/>
              </a:ext>
            </a:extLst>
          </p:cNvPr>
          <p:cNvPicPr>
            <a:picLocks noChangeAspect="1"/>
          </p:cNvPicPr>
          <p:nvPr/>
        </p:nvPicPr>
        <p:blipFill rotWithShape="1">
          <a:blip r:embed="rId3">
            <a:extLst>
              <a:ext uri="{28A0092B-C50C-407E-A947-70E740481C1C}">
                <a14:useLocalDpi xmlns:a14="http://schemas.microsoft.com/office/drawing/2010/main" val="0"/>
              </a:ext>
            </a:extLst>
          </a:blip>
          <a:srcRect l="18172" t="9391" r="15914" b="3154"/>
          <a:stretch/>
        </p:blipFill>
        <p:spPr>
          <a:xfrm rot="10800000">
            <a:off x="4466611" y="1900814"/>
            <a:ext cx="4210568" cy="4189962"/>
          </a:xfrm>
          <a:prstGeom prst="rect">
            <a:avLst/>
          </a:prstGeom>
          <a:ln>
            <a:solidFill>
              <a:schemeClr val="tx2">
                <a:lumMod val="75000"/>
              </a:schemeClr>
            </a:solidFill>
          </a:ln>
        </p:spPr>
      </p:pic>
      <p:pic>
        <p:nvPicPr>
          <p:cNvPr id="11" name="Grafik 10">
            <a:extLst>
              <a:ext uri="{FF2B5EF4-FFF2-40B4-BE49-F238E27FC236}">
                <a16:creationId xmlns:a16="http://schemas.microsoft.com/office/drawing/2014/main" id="{F7395D72-600B-7A9C-4395-02730A5F2669}"/>
              </a:ext>
            </a:extLst>
          </p:cNvPr>
          <p:cNvPicPr>
            <a:picLocks noChangeAspect="1"/>
          </p:cNvPicPr>
          <p:nvPr/>
        </p:nvPicPr>
        <p:blipFill>
          <a:blip r:embed="rId4"/>
          <a:stretch>
            <a:fillRect/>
          </a:stretch>
        </p:blipFill>
        <p:spPr>
          <a:xfrm>
            <a:off x="457199" y="1171074"/>
            <a:ext cx="3452818" cy="4919702"/>
          </a:xfrm>
          <a:prstGeom prst="rect">
            <a:avLst/>
          </a:prstGeom>
        </p:spPr>
      </p:pic>
      <p:sp>
        <p:nvSpPr>
          <p:cNvPr id="2" name="Textfeld 1">
            <a:extLst>
              <a:ext uri="{FF2B5EF4-FFF2-40B4-BE49-F238E27FC236}">
                <a16:creationId xmlns:a16="http://schemas.microsoft.com/office/drawing/2014/main" id="{2C3725C5-EDC5-6AF8-5E6A-4D7C1412FF35}"/>
              </a:ext>
            </a:extLst>
          </p:cNvPr>
          <p:cNvSpPr txBox="1"/>
          <p:nvPr/>
        </p:nvSpPr>
        <p:spPr>
          <a:xfrm>
            <a:off x="7336441" y="5844555"/>
            <a:ext cx="1429134" cy="246221"/>
          </a:xfrm>
          <a:prstGeom prst="rect">
            <a:avLst/>
          </a:prstGeom>
          <a:noFill/>
        </p:spPr>
        <p:txBody>
          <a:bodyPr wrap="square" rtlCol="0">
            <a:spAutoFit/>
          </a:bodyPr>
          <a:lstStyle/>
          <a:p>
            <a:pPr algn="ctr"/>
            <a:r>
              <a:rPr lang="de-DE" sz="1000" dirty="0"/>
              <a:t>© ANU Hessen e.V. </a:t>
            </a:r>
          </a:p>
        </p:txBody>
      </p:sp>
      <p:sp>
        <p:nvSpPr>
          <p:cNvPr id="3" name="Textfeld 2">
            <a:extLst>
              <a:ext uri="{FF2B5EF4-FFF2-40B4-BE49-F238E27FC236}">
                <a16:creationId xmlns:a16="http://schemas.microsoft.com/office/drawing/2014/main" id="{4B98B677-90BA-1138-F9E2-C28A6DF48727}"/>
              </a:ext>
            </a:extLst>
          </p:cNvPr>
          <p:cNvSpPr txBox="1"/>
          <p:nvPr/>
        </p:nvSpPr>
        <p:spPr>
          <a:xfrm>
            <a:off x="9157667" y="6155034"/>
            <a:ext cx="1429134" cy="246221"/>
          </a:xfrm>
          <a:prstGeom prst="rect">
            <a:avLst/>
          </a:prstGeom>
          <a:noFill/>
        </p:spPr>
        <p:txBody>
          <a:bodyPr wrap="square" rtlCol="0">
            <a:spAutoFit/>
          </a:bodyPr>
          <a:lstStyle/>
          <a:p>
            <a:pPr algn="ctr"/>
            <a:r>
              <a:rPr lang="de-DE" sz="1000" dirty="0">
                <a:solidFill>
                  <a:schemeClr val="bg1"/>
                </a:solidFill>
              </a:rPr>
              <a:t>© ANU Hessen e.V. </a:t>
            </a:r>
          </a:p>
        </p:txBody>
      </p:sp>
    </p:spTree>
    <p:extLst>
      <p:ext uri="{BB962C8B-B14F-4D97-AF65-F5344CB8AC3E}">
        <p14:creationId xmlns:p14="http://schemas.microsoft.com/office/powerpoint/2010/main" val="36444407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hteck 4">
            <a:extLst>
              <a:ext uri="{FF2B5EF4-FFF2-40B4-BE49-F238E27FC236}">
                <a16:creationId xmlns:a16="http://schemas.microsoft.com/office/drawing/2014/main" id="{B9158BB2-2BC3-7E17-EC40-42F62CED6376}"/>
              </a:ext>
            </a:extLst>
          </p:cNvPr>
          <p:cNvSpPr/>
          <p:nvPr/>
        </p:nvSpPr>
        <p:spPr>
          <a:xfrm>
            <a:off x="0" y="144379"/>
            <a:ext cx="12192000" cy="1026695"/>
          </a:xfrm>
          <a:prstGeom prst="rect">
            <a:avLst/>
          </a:prstGeom>
          <a:solidFill>
            <a:srgbClr val="64D2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4000" dirty="0">
                <a:solidFill>
                  <a:schemeClr val="tx1"/>
                </a:solidFill>
                <a:latin typeface="Barlow semi condensed" panose="00000506000000000000" pitchFamily="2" charset="0"/>
              </a:rPr>
              <a:t>Zusatzmaterial: Bildkarten Energieträger</a:t>
            </a:r>
          </a:p>
        </p:txBody>
      </p:sp>
      <p:pic>
        <p:nvPicPr>
          <p:cNvPr id="6" name="Grafik 5">
            <a:extLst>
              <a:ext uri="{FF2B5EF4-FFF2-40B4-BE49-F238E27FC236}">
                <a16:creationId xmlns:a16="http://schemas.microsoft.com/office/drawing/2014/main" id="{2F479376-8473-8D3F-4A92-1C4CEE694EBD}"/>
              </a:ext>
            </a:extLst>
          </p:cNvPr>
          <p:cNvPicPr>
            <a:picLocks noChangeAspect="1"/>
          </p:cNvPicPr>
          <p:nvPr/>
        </p:nvPicPr>
        <p:blipFill rotWithShape="1">
          <a:blip r:embed="rId3"/>
          <a:srcRect r="5938" b="6622"/>
          <a:stretch/>
        </p:blipFill>
        <p:spPr>
          <a:xfrm>
            <a:off x="7268040" y="1175144"/>
            <a:ext cx="4293340" cy="5682856"/>
          </a:xfrm>
          <a:prstGeom prst="rect">
            <a:avLst/>
          </a:prstGeom>
          <a:solidFill>
            <a:srgbClr val="FFFFFF">
              <a:shade val="85000"/>
            </a:srgbClr>
          </a:solidFill>
          <a:ln w="3175"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4" name="Grafik 3">
            <a:extLst>
              <a:ext uri="{FF2B5EF4-FFF2-40B4-BE49-F238E27FC236}">
                <a16:creationId xmlns:a16="http://schemas.microsoft.com/office/drawing/2014/main" id="{EA8A97A4-8F88-C298-F5E0-98970AFB4BA6}"/>
              </a:ext>
            </a:extLst>
          </p:cNvPr>
          <p:cNvPicPr>
            <a:picLocks noChangeAspect="1"/>
          </p:cNvPicPr>
          <p:nvPr/>
        </p:nvPicPr>
        <p:blipFill>
          <a:blip r:embed="rId4">
            <a:extLst>
              <a:ext uri="{28A0092B-C50C-407E-A947-70E740481C1C}">
                <a14:useLocalDpi xmlns:a14="http://schemas.microsoft.com/office/drawing/2010/main" val="0"/>
              </a:ext>
            </a:extLst>
          </a:blip>
          <a:srcRect l="12740" t="10864" b="6494"/>
          <a:stretch/>
        </p:blipFill>
        <p:spPr>
          <a:xfrm>
            <a:off x="630620" y="1713187"/>
            <a:ext cx="5459989" cy="3878317"/>
          </a:xfrm>
          <a:prstGeom prst="rect">
            <a:avLst/>
          </a:prstGeom>
        </p:spPr>
      </p:pic>
    </p:spTree>
    <p:extLst>
      <p:ext uri="{BB962C8B-B14F-4D97-AF65-F5344CB8AC3E}">
        <p14:creationId xmlns:p14="http://schemas.microsoft.com/office/powerpoint/2010/main" val="396788001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hteck 13">
            <a:extLst>
              <a:ext uri="{FF2B5EF4-FFF2-40B4-BE49-F238E27FC236}">
                <a16:creationId xmlns:a16="http://schemas.microsoft.com/office/drawing/2014/main" id="{93624151-3C68-DC9F-F8D0-015AB98EDE41}"/>
              </a:ext>
            </a:extLst>
          </p:cNvPr>
          <p:cNvSpPr/>
          <p:nvPr/>
        </p:nvSpPr>
        <p:spPr>
          <a:xfrm>
            <a:off x="2803403" y="982454"/>
            <a:ext cx="5390606" cy="59292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 name="Rechteck 3">
            <a:extLst>
              <a:ext uri="{FF2B5EF4-FFF2-40B4-BE49-F238E27FC236}">
                <a16:creationId xmlns:a16="http://schemas.microsoft.com/office/drawing/2014/main" id="{3555C85B-A9B3-C1B8-FD43-1B58DDDBA05F}"/>
              </a:ext>
            </a:extLst>
          </p:cNvPr>
          <p:cNvSpPr/>
          <p:nvPr/>
        </p:nvSpPr>
        <p:spPr>
          <a:xfrm>
            <a:off x="0" y="-7605"/>
            <a:ext cx="12192000" cy="1026695"/>
          </a:xfrm>
          <a:prstGeom prst="rect">
            <a:avLst/>
          </a:prstGeom>
          <a:solidFill>
            <a:srgbClr val="64D2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 name="Titel 1">
            <a:extLst>
              <a:ext uri="{FF2B5EF4-FFF2-40B4-BE49-F238E27FC236}">
                <a16:creationId xmlns:a16="http://schemas.microsoft.com/office/drawing/2014/main" id="{C8719ED6-ED1F-2D0E-0CD7-4AC67A7C743A}"/>
              </a:ext>
            </a:extLst>
          </p:cNvPr>
          <p:cNvSpPr>
            <a:spLocks noGrp="1"/>
          </p:cNvSpPr>
          <p:nvPr>
            <p:ph type="title"/>
          </p:nvPr>
        </p:nvSpPr>
        <p:spPr>
          <a:xfrm>
            <a:off x="1030706" y="-121666"/>
            <a:ext cx="10515600" cy="1325563"/>
          </a:xfrm>
        </p:spPr>
        <p:txBody>
          <a:bodyPr>
            <a:normAutofit/>
          </a:bodyPr>
          <a:lstStyle/>
          <a:p>
            <a:r>
              <a:rPr lang="de-DE" sz="3600" b="1" dirty="0">
                <a:latin typeface="Barlow semi condensed" panose="00000506000000000000" pitchFamily="2" charset="0"/>
              </a:rPr>
              <a:t>Berufe mit den größten Fachkräftelücken bundesweit</a:t>
            </a:r>
          </a:p>
        </p:txBody>
      </p:sp>
      <p:sp>
        <p:nvSpPr>
          <p:cNvPr id="6" name="Textfeld 5">
            <a:extLst>
              <a:ext uri="{FF2B5EF4-FFF2-40B4-BE49-F238E27FC236}">
                <a16:creationId xmlns:a16="http://schemas.microsoft.com/office/drawing/2014/main" id="{5EFCF1E7-0BB1-C540-5BF3-845AE0160451}"/>
              </a:ext>
            </a:extLst>
          </p:cNvPr>
          <p:cNvSpPr txBox="1"/>
          <p:nvPr/>
        </p:nvSpPr>
        <p:spPr>
          <a:xfrm>
            <a:off x="2686493" y="3248344"/>
            <a:ext cx="6096000" cy="369332"/>
          </a:xfrm>
          <a:prstGeom prst="rect">
            <a:avLst/>
          </a:prstGeom>
          <a:noFill/>
        </p:spPr>
        <p:txBody>
          <a:bodyPr wrap="square">
            <a:spAutoFit/>
          </a:bodyPr>
          <a:lstStyle/>
          <a:p>
            <a:endParaRPr lang="de-DE" dirty="0"/>
          </a:p>
        </p:txBody>
      </p:sp>
      <p:sp>
        <p:nvSpPr>
          <p:cNvPr id="11" name="Rechteck 10">
            <a:extLst>
              <a:ext uri="{FF2B5EF4-FFF2-40B4-BE49-F238E27FC236}">
                <a16:creationId xmlns:a16="http://schemas.microsoft.com/office/drawing/2014/main" id="{9FEB987D-8943-64CD-08B0-7A0A91344C65}"/>
              </a:ext>
            </a:extLst>
          </p:cNvPr>
          <p:cNvSpPr/>
          <p:nvPr/>
        </p:nvSpPr>
        <p:spPr>
          <a:xfrm>
            <a:off x="8906011" y="1427892"/>
            <a:ext cx="2516777" cy="436299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252000" rtlCol="0" anchor="ctr"/>
          <a:lstStyle/>
          <a:p>
            <a:endParaRPr lang="de-DE" sz="1400" i="0" u="none" strike="noStrike" dirty="0">
              <a:solidFill>
                <a:srgbClr val="000000"/>
              </a:solidFill>
              <a:effectLst/>
              <a:latin typeface="Barlow semi condensed" panose="00000506000000000000" pitchFamily="2" charset="0"/>
            </a:endParaRPr>
          </a:p>
          <a:p>
            <a:endParaRPr lang="de-DE" sz="1400" dirty="0">
              <a:solidFill>
                <a:srgbClr val="000000"/>
              </a:solidFill>
              <a:latin typeface="Barlow semi condensed" panose="00000506000000000000" pitchFamily="2" charset="0"/>
            </a:endParaRPr>
          </a:p>
          <a:p>
            <a:endParaRPr lang="de-DE" sz="1400" i="0" u="none" strike="noStrike" dirty="0">
              <a:solidFill>
                <a:srgbClr val="000000"/>
              </a:solidFill>
              <a:effectLst/>
              <a:latin typeface="Barlow semi condensed" panose="00000506000000000000" pitchFamily="2" charset="0"/>
            </a:endParaRPr>
          </a:p>
          <a:p>
            <a:endParaRPr lang="de-DE" sz="1400" dirty="0">
              <a:solidFill>
                <a:srgbClr val="000000"/>
              </a:solidFill>
              <a:latin typeface="Barlow semi condensed" panose="00000506000000000000" pitchFamily="2" charset="0"/>
            </a:endParaRPr>
          </a:p>
          <a:p>
            <a:endParaRPr lang="de-DE" sz="1400" i="0" u="none" strike="noStrike" dirty="0">
              <a:solidFill>
                <a:srgbClr val="000000"/>
              </a:solidFill>
              <a:effectLst/>
              <a:latin typeface="Barlow semi condensed" panose="00000506000000000000" pitchFamily="2" charset="0"/>
            </a:endParaRPr>
          </a:p>
          <a:p>
            <a:endParaRPr lang="de-DE" sz="1400" dirty="0">
              <a:solidFill>
                <a:srgbClr val="000000"/>
              </a:solidFill>
              <a:latin typeface="Barlow semi condensed" panose="00000506000000000000" pitchFamily="2" charset="0"/>
            </a:endParaRPr>
          </a:p>
          <a:p>
            <a:endParaRPr lang="de-DE" sz="1400" i="0" u="none" strike="noStrike" dirty="0">
              <a:solidFill>
                <a:srgbClr val="000000"/>
              </a:solidFill>
              <a:effectLst/>
              <a:latin typeface="Barlow semi condensed" panose="00000506000000000000" pitchFamily="2" charset="0"/>
            </a:endParaRPr>
          </a:p>
          <a:p>
            <a:endParaRPr lang="de-DE" sz="1400" dirty="0">
              <a:solidFill>
                <a:srgbClr val="000000"/>
              </a:solidFill>
              <a:latin typeface="Barlow semi condensed" panose="00000506000000000000" pitchFamily="2" charset="0"/>
            </a:endParaRPr>
          </a:p>
          <a:p>
            <a:endParaRPr lang="de-DE" sz="1400" i="0" u="none" strike="noStrike" dirty="0">
              <a:solidFill>
                <a:srgbClr val="000000"/>
              </a:solidFill>
              <a:effectLst/>
              <a:latin typeface="Barlow semi condensed" panose="00000506000000000000" pitchFamily="2" charset="0"/>
            </a:endParaRPr>
          </a:p>
          <a:p>
            <a:r>
              <a:rPr lang="de-DE" sz="1400" b="1" i="0" u="none" strike="noStrike" dirty="0">
                <a:solidFill>
                  <a:srgbClr val="000000"/>
                </a:solidFill>
                <a:effectLst/>
                <a:latin typeface="Barlow semi condensed" panose="00000506000000000000" pitchFamily="2" charset="0"/>
              </a:rPr>
              <a:t>Fachkraft: </a:t>
            </a:r>
            <a:r>
              <a:rPr lang="de-DE" sz="1400" i="0" u="none" strike="noStrike" dirty="0">
                <a:solidFill>
                  <a:srgbClr val="000000"/>
                </a:solidFill>
                <a:effectLst/>
                <a:latin typeface="Barlow semi condensed" panose="00000506000000000000" pitchFamily="2" charset="0"/>
              </a:rPr>
              <a:t>abgeschlossene Berufsausbildung</a:t>
            </a:r>
          </a:p>
          <a:p>
            <a:endParaRPr lang="de-DE" sz="1400" dirty="0">
              <a:solidFill>
                <a:srgbClr val="000000"/>
              </a:solidFill>
              <a:effectLst/>
              <a:latin typeface="Barlow semi condensed" panose="00000506000000000000" pitchFamily="2" charset="0"/>
            </a:endParaRPr>
          </a:p>
          <a:p>
            <a:r>
              <a:rPr lang="de-DE" sz="1400" b="1" i="0" u="none" strike="noStrike" dirty="0">
                <a:solidFill>
                  <a:srgbClr val="000000"/>
                </a:solidFill>
                <a:effectLst/>
                <a:latin typeface="Barlow semi condensed" panose="00000506000000000000" pitchFamily="2" charset="0"/>
              </a:rPr>
              <a:t>Spezialist*in: </a:t>
            </a:r>
            <a:r>
              <a:rPr lang="de-DE" sz="1400" i="0" u="none" strike="noStrike" dirty="0">
                <a:solidFill>
                  <a:srgbClr val="000000"/>
                </a:solidFill>
                <a:effectLst/>
                <a:latin typeface="Barlow semi condensed" panose="00000506000000000000" pitchFamily="2" charset="0"/>
              </a:rPr>
              <a:t>Weiterbildung/ Bachelor</a:t>
            </a:r>
          </a:p>
          <a:p>
            <a:endParaRPr lang="de-DE" sz="1400" dirty="0">
              <a:solidFill>
                <a:srgbClr val="000000"/>
              </a:solidFill>
              <a:effectLst/>
              <a:latin typeface="Barlow semi condensed" panose="00000506000000000000" pitchFamily="2" charset="0"/>
            </a:endParaRPr>
          </a:p>
          <a:p>
            <a:r>
              <a:rPr lang="de-DE" sz="1400" b="1" i="0" u="none" strike="noStrike" dirty="0">
                <a:solidFill>
                  <a:srgbClr val="000000"/>
                </a:solidFill>
                <a:effectLst/>
                <a:latin typeface="Barlow semi condensed" panose="00000506000000000000" pitchFamily="2" charset="0"/>
              </a:rPr>
              <a:t>Expert*in: </a:t>
            </a:r>
            <a:r>
              <a:rPr lang="de-DE" sz="1400" i="0" u="none" strike="noStrike" dirty="0">
                <a:solidFill>
                  <a:srgbClr val="000000"/>
                </a:solidFill>
                <a:effectLst/>
                <a:latin typeface="Barlow semi condensed" panose="00000506000000000000" pitchFamily="2" charset="0"/>
              </a:rPr>
              <a:t>Master/ Diplom</a:t>
            </a:r>
            <a:endParaRPr lang="de-DE" sz="1400" dirty="0">
              <a:solidFill>
                <a:srgbClr val="000000"/>
              </a:solidFill>
              <a:effectLst/>
              <a:latin typeface="Barlow semi condensed" panose="00000506000000000000" pitchFamily="2" charset="0"/>
            </a:endParaRPr>
          </a:p>
        </p:txBody>
      </p:sp>
      <p:pic>
        <p:nvPicPr>
          <p:cNvPr id="3" name="Grafik 2">
            <a:extLst>
              <a:ext uri="{FF2B5EF4-FFF2-40B4-BE49-F238E27FC236}">
                <a16:creationId xmlns:a16="http://schemas.microsoft.com/office/drawing/2014/main" id="{E36C3000-90E2-9396-C417-106897059F8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203" y="6014882"/>
            <a:ext cx="1471320" cy="306525"/>
          </a:xfrm>
          <a:prstGeom prst="rect">
            <a:avLst/>
          </a:prstGeom>
        </p:spPr>
      </p:pic>
      <p:sp>
        <p:nvSpPr>
          <p:cNvPr id="5" name="Textfeld 4">
            <a:extLst>
              <a:ext uri="{FF2B5EF4-FFF2-40B4-BE49-F238E27FC236}">
                <a16:creationId xmlns:a16="http://schemas.microsoft.com/office/drawing/2014/main" id="{8502D24C-6AA0-1FA0-1594-29F56ED1C1D0}"/>
              </a:ext>
            </a:extLst>
          </p:cNvPr>
          <p:cNvSpPr txBox="1"/>
          <p:nvPr/>
        </p:nvSpPr>
        <p:spPr>
          <a:xfrm>
            <a:off x="-1" y="6321407"/>
            <a:ext cx="9643622" cy="461665"/>
          </a:xfrm>
          <a:prstGeom prst="rect">
            <a:avLst/>
          </a:prstGeom>
          <a:noFill/>
        </p:spPr>
        <p:txBody>
          <a:bodyPr wrap="square">
            <a:spAutoFit/>
          </a:bodyPr>
          <a:lstStyle/>
          <a:p>
            <a:r>
              <a:rPr lang="de-DE" sz="1200" b="0" i="0" u="none" strike="noStrike" baseline="0" dirty="0">
                <a:solidFill>
                  <a:srgbClr val="000000"/>
                </a:solidFill>
                <a:latin typeface="Barlow semi condensed" panose="00000506000000000000" pitchFamily="2" charset="0"/>
              </a:rPr>
              <a:t>KOFA Berechnungen </a:t>
            </a:r>
            <a:r>
              <a:rPr lang="de-DE" sz="1200" dirty="0">
                <a:latin typeface="Barlow semi condensed" panose="00000506000000000000" pitchFamily="2" charset="0"/>
              </a:rPr>
              <a:t>auf Basis von Sonderauswertungen der Bundesagentur für Arbeit und des IAB (Institut für Arbeitsmarkt- und Berufsforschung), 2024</a:t>
            </a:r>
          </a:p>
          <a:p>
            <a:r>
              <a:rPr lang="de-DE" sz="1200" dirty="0">
                <a:latin typeface="Barlow semi condensed" panose="00000506000000000000" pitchFamily="2" charset="0"/>
              </a:rPr>
              <a:t>https://www.kofa.de/daten-und-fakten/regionale-daten/bundeslaendersteckbriefe/</a:t>
            </a:r>
          </a:p>
        </p:txBody>
      </p:sp>
      <p:pic>
        <p:nvPicPr>
          <p:cNvPr id="9" name="Grafik 8">
            <a:extLst>
              <a:ext uri="{FF2B5EF4-FFF2-40B4-BE49-F238E27FC236}">
                <a16:creationId xmlns:a16="http://schemas.microsoft.com/office/drawing/2014/main" id="{4689C264-A024-06B9-0E97-6118BCE5EC33}"/>
              </a:ext>
            </a:extLst>
          </p:cNvPr>
          <p:cNvPicPr>
            <a:picLocks noChangeAspect="1"/>
          </p:cNvPicPr>
          <p:nvPr/>
        </p:nvPicPr>
        <p:blipFill>
          <a:blip r:embed="rId4">
            <a:extLst>
              <a:ext uri="{28A0092B-C50C-407E-A947-70E740481C1C}">
                <a14:useLocalDpi xmlns:a14="http://schemas.microsoft.com/office/drawing/2010/main" val="0"/>
              </a:ext>
            </a:extLst>
          </a:blip>
          <a:srcRect t="8025" b="3366"/>
          <a:stretch/>
        </p:blipFill>
        <p:spPr>
          <a:xfrm>
            <a:off x="1702229" y="1254080"/>
            <a:ext cx="7203782" cy="4832336"/>
          </a:xfrm>
          <a:prstGeom prst="rect">
            <a:avLst/>
          </a:prstGeom>
        </p:spPr>
      </p:pic>
    </p:spTree>
    <p:extLst>
      <p:ext uri="{BB962C8B-B14F-4D97-AF65-F5344CB8AC3E}">
        <p14:creationId xmlns:p14="http://schemas.microsoft.com/office/powerpoint/2010/main" val="244319566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hteck 4">
            <a:extLst>
              <a:ext uri="{FF2B5EF4-FFF2-40B4-BE49-F238E27FC236}">
                <a16:creationId xmlns:a16="http://schemas.microsoft.com/office/drawing/2014/main" id="{B9158BB2-2BC3-7E17-EC40-42F62CED6376}"/>
              </a:ext>
            </a:extLst>
          </p:cNvPr>
          <p:cNvSpPr/>
          <p:nvPr/>
        </p:nvSpPr>
        <p:spPr>
          <a:xfrm>
            <a:off x="0" y="144379"/>
            <a:ext cx="12192000" cy="1026695"/>
          </a:xfrm>
          <a:prstGeom prst="rect">
            <a:avLst/>
          </a:prstGeom>
          <a:solidFill>
            <a:srgbClr val="64D2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4000" dirty="0">
                <a:solidFill>
                  <a:schemeClr val="tx1"/>
                </a:solidFill>
                <a:latin typeface="Barlow semi condensed" panose="00000506000000000000" pitchFamily="2" charset="0"/>
              </a:rPr>
              <a:t>1. C – Weltverteilungsspiel</a:t>
            </a:r>
          </a:p>
        </p:txBody>
      </p:sp>
      <p:pic>
        <p:nvPicPr>
          <p:cNvPr id="3" name="Grafik 2">
            <a:extLst>
              <a:ext uri="{FF2B5EF4-FFF2-40B4-BE49-F238E27FC236}">
                <a16:creationId xmlns:a16="http://schemas.microsoft.com/office/drawing/2014/main" id="{1BD22B0B-D87E-4952-6A09-7CE83C9A8E8E}"/>
              </a:ext>
            </a:extLst>
          </p:cNvPr>
          <p:cNvPicPr>
            <a:picLocks noChangeAspect="1"/>
          </p:cNvPicPr>
          <p:nvPr/>
        </p:nvPicPr>
        <p:blipFill>
          <a:blip r:embed="rId2"/>
          <a:stretch>
            <a:fillRect/>
          </a:stretch>
        </p:blipFill>
        <p:spPr>
          <a:xfrm>
            <a:off x="0" y="1787405"/>
            <a:ext cx="4448419" cy="4454264"/>
          </a:xfrm>
          <a:prstGeom prst="rect">
            <a:avLst/>
          </a:prstGeom>
        </p:spPr>
      </p:pic>
      <p:pic>
        <p:nvPicPr>
          <p:cNvPr id="2" name="Grafik 1">
            <a:extLst>
              <a:ext uri="{FF2B5EF4-FFF2-40B4-BE49-F238E27FC236}">
                <a16:creationId xmlns:a16="http://schemas.microsoft.com/office/drawing/2014/main" id="{1A978118-E541-7B64-1B5F-424FC7CDB982}"/>
              </a:ext>
            </a:extLst>
          </p:cNvPr>
          <p:cNvPicPr>
            <a:picLocks noChangeAspect="1"/>
          </p:cNvPicPr>
          <p:nvPr/>
        </p:nvPicPr>
        <p:blipFill>
          <a:blip r:embed="rId3"/>
          <a:stretch>
            <a:fillRect/>
          </a:stretch>
        </p:blipFill>
        <p:spPr>
          <a:xfrm>
            <a:off x="4821043" y="1171074"/>
            <a:ext cx="7370957" cy="5686926"/>
          </a:xfrm>
          <a:prstGeom prst="rect">
            <a:avLst/>
          </a:prstGeom>
        </p:spPr>
      </p:pic>
    </p:spTree>
    <p:extLst>
      <p:ext uri="{BB962C8B-B14F-4D97-AF65-F5344CB8AC3E}">
        <p14:creationId xmlns:p14="http://schemas.microsoft.com/office/powerpoint/2010/main" val="164566639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hteck 4">
            <a:extLst>
              <a:ext uri="{FF2B5EF4-FFF2-40B4-BE49-F238E27FC236}">
                <a16:creationId xmlns:a16="http://schemas.microsoft.com/office/drawing/2014/main" id="{B9158BB2-2BC3-7E17-EC40-42F62CED6376}"/>
              </a:ext>
            </a:extLst>
          </p:cNvPr>
          <p:cNvSpPr/>
          <p:nvPr/>
        </p:nvSpPr>
        <p:spPr>
          <a:xfrm>
            <a:off x="0" y="144379"/>
            <a:ext cx="12192000" cy="1026695"/>
          </a:xfrm>
          <a:prstGeom prst="rect">
            <a:avLst/>
          </a:prstGeom>
          <a:solidFill>
            <a:srgbClr val="64D2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4000" dirty="0">
                <a:solidFill>
                  <a:schemeClr val="tx1"/>
                </a:solidFill>
                <a:latin typeface="Barlow semi condensed" panose="00000506000000000000" pitchFamily="2" charset="0"/>
              </a:rPr>
              <a:t>1. D – Schicksale des Klimawandels</a:t>
            </a:r>
          </a:p>
        </p:txBody>
      </p:sp>
      <p:pic>
        <p:nvPicPr>
          <p:cNvPr id="8" name="Grafik 7">
            <a:extLst>
              <a:ext uri="{FF2B5EF4-FFF2-40B4-BE49-F238E27FC236}">
                <a16:creationId xmlns:a16="http://schemas.microsoft.com/office/drawing/2014/main" id="{EFF6F9D9-4829-8664-76C7-43BDA6B23013}"/>
              </a:ext>
            </a:extLst>
          </p:cNvPr>
          <p:cNvPicPr>
            <a:picLocks noChangeAspect="1"/>
          </p:cNvPicPr>
          <p:nvPr/>
        </p:nvPicPr>
        <p:blipFill>
          <a:blip r:embed="rId2"/>
          <a:stretch>
            <a:fillRect/>
          </a:stretch>
        </p:blipFill>
        <p:spPr>
          <a:xfrm rot="21303977">
            <a:off x="108433" y="1208889"/>
            <a:ext cx="3572925" cy="4640512"/>
          </a:xfrm>
          <a:prstGeom prst="rect">
            <a:avLst/>
          </a:prstGeom>
        </p:spPr>
      </p:pic>
      <p:pic>
        <p:nvPicPr>
          <p:cNvPr id="10" name="Grafik 9">
            <a:extLst>
              <a:ext uri="{FF2B5EF4-FFF2-40B4-BE49-F238E27FC236}">
                <a16:creationId xmlns:a16="http://schemas.microsoft.com/office/drawing/2014/main" id="{2EFE5AEF-AC8C-1051-2388-9897652D9AB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48974" y="1394097"/>
            <a:ext cx="7843025" cy="5129366"/>
          </a:xfrm>
          <a:prstGeom prst="rect">
            <a:avLst/>
          </a:prstGeom>
        </p:spPr>
      </p:pic>
    </p:spTree>
    <p:extLst>
      <p:ext uri="{BB962C8B-B14F-4D97-AF65-F5344CB8AC3E}">
        <p14:creationId xmlns:p14="http://schemas.microsoft.com/office/powerpoint/2010/main" val="83596814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hteck 4">
            <a:extLst>
              <a:ext uri="{FF2B5EF4-FFF2-40B4-BE49-F238E27FC236}">
                <a16:creationId xmlns:a16="http://schemas.microsoft.com/office/drawing/2014/main" id="{B9158BB2-2BC3-7E17-EC40-42F62CED6376}"/>
              </a:ext>
            </a:extLst>
          </p:cNvPr>
          <p:cNvSpPr/>
          <p:nvPr/>
        </p:nvSpPr>
        <p:spPr>
          <a:xfrm>
            <a:off x="0" y="144379"/>
            <a:ext cx="12192000" cy="1026695"/>
          </a:xfrm>
          <a:prstGeom prst="rect">
            <a:avLst/>
          </a:prstGeom>
          <a:solidFill>
            <a:srgbClr val="64D2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4000" dirty="0">
                <a:solidFill>
                  <a:schemeClr val="tx1"/>
                </a:solidFill>
                <a:latin typeface="Barlow semi condensed" panose="00000506000000000000" pitchFamily="2" charset="0"/>
              </a:rPr>
              <a:t>1. D – Schicksale des Klimawandels</a:t>
            </a:r>
          </a:p>
        </p:txBody>
      </p:sp>
      <p:pic>
        <p:nvPicPr>
          <p:cNvPr id="3" name="Grafik 2">
            <a:extLst>
              <a:ext uri="{FF2B5EF4-FFF2-40B4-BE49-F238E27FC236}">
                <a16:creationId xmlns:a16="http://schemas.microsoft.com/office/drawing/2014/main" id="{9F6F772B-7639-A171-FE19-BF4851950D7E}"/>
              </a:ext>
            </a:extLst>
          </p:cNvPr>
          <p:cNvPicPr>
            <a:picLocks noChangeAspect="1"/>
          </p:cNvPicPr>
          <p:nvPr/>
        </p:nvPicPr>
        <p:blipFill>
          <a:blip r:embed="rId2"/>
          <a:stretch>
            <a:fillRect/>
          </a:stretch>
        </p:blipFill>
        <p:spPr>
          <a:xfrm rot="21401867">
            <a:off x="727533" y="1171074"/>
            <a:ext cx="4005308" cy="5686926"/>
          </a:xfrm>
          <a:prstGeom prst="rect">
            <a:avLst/>
          </a:prstGeom>
          <a:ln>
            <a:solidFill>
              <a:srgbClr val="793753"/>
            </a:solidFill>
          </a:ln>
        </p:spPr>
      </p:pic>
      <p:pic>
        <p:nvPicPr>
          <p:cNvPr id="7" name="Grafik 6">
            <a:extLst>
              <a:ext uri="{FF2B5EF4-FFF2-40B4-BE49-F238E27FC236}">
                <a16:creationId xmlns:a16="http://schemas.microsoft.com/office/drawing/2014/main" id="{A3A71822-3A9E-8563-24B0-4D559D872183}"/>
              </a:ext>
            </a:extLst>
          </p:cNvPr>
          <p:cNvPicPr>
            <a:picLocks noChangeAspect="1"/>
          </p:cNvPicPr>
          <p:nvPr/>
        </p:nvPicPr>
        <p:blipFill>
          <a:blip r:embed="rId3"/>
          <a:stretch>
            <a:fillRect/>
          </a:stretch>
        </p:blipFill>
        <p:spPr>
          <a:xfrm>
            <a:off x="7459158" y="1171074"/>
            <a:ext cx="3977032" cy="5686926"/>
          </a:xfrm>
          <a:prstGeom prst="rect">
            <a:avLst/>
          </a:prstGeom>
          <a:ln>
            <a:solidFill>
              <a:srgbClr val="793753"/>
            </a:solidFill>
          </a:ln>
        </p:spPr>
      </p:pic>
      <p:pic>
        <p:nvPicPr>
          <p:cNvPr id="10" name="Grafik 9" descr="180-Grad-Pfeil, horizontal">
            <a:extLst>
              <a:ext uri="{FF2B5EF4-FFF2-40B4-BE49-F238E27FC236}">
                <a16:creationId xmlns:a16="http://schemas.microsoft.com/office/drawing/2014/main" id="{6F5C1797-1A3F-60CE-7FE6-CC81F6D6D69E}"/>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rot="10800000">
            <a:off x="5638800" y="3557337"/>
            <a:ext cx="914400" cy="914400"/>
          </a:xfrm>
          <a:prstGeom prst="rect">
            <a:avLst/>
          </a:prstGeom>
        </p:spPr>
      </p:pic>
    </p:spTree>
    <p:extLst>
      <p:ext uri="{BB962C8B-B14F-4D97-AF65-F5344CB8AC3E}">
        <p14:creationId xmlns:p14="http://schemas.microsoft.com/office/powerpoint/2010/main" val="399404062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hteck 4">
            <a:extLst>
              <a:ext uri="{FF2B5EF4-FFF2-40B4-BE49-F238E27FC236}">
                <a16:creationId xmlns:a16="http://schemas.microsoft.com/office/drawing/2014/main" id="{B9158BB2-2BC3-7E17-EC40-42F62CED6376}"/>
              </a:ext>
            </a:extLst>
          </p:cNvPr>
          <p:cNvSpPr/>
          <p:nvPr/>
        </p:nvSpPr>
        <p:spPr>
          <a:xfrm>
            <a:off x="0" y="144379"/>
            <a:ext cx="12192000" cy="1026695"/>
          </a:xfrm>
          <a:prstGeom prst="rect">
            <a:avLst/>
          </a:prstGeom>
          <a:solidFill>
            <a:srgbClr val="64D2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4000" dirty="0">
                <a:solidFill>
                  <a:schemeClr val="tx1"/>
                </a:solidFill>
                <a:latin typeface="Barlow semi condensed" panose="00000506000000000000" pitchFamily="2" charset="0"/>
              </a:rPr>
              <a:t>1. D – Schicksale des Klimawandels</a:t>
            </a:r>
          </a:p>
        </p:txBody>
      </p:sp>
      <p:pic>
        <p:nvPicPr>
          <p:cNvPr id="2" name="Grafik 1">
            <a:extLst>
              <a:ext uri="{FF2B5EF4-FFF2-40B4-BE49-F238E27FC236}">
                <a16:creationId xmlns:a16="http://schemas.microsoft.com/office/drawing/2014/main" id="{1E85E31C-26A5-567C-D704-DF379EF598F4}"/>
              </a:ext>
            </a:extLst>
          </p:cNvPr>
          <p:cNvPicPr>
            <a:picLocks noChangeAspect="1"/>
          </p:cNvPicPr>
          <p:nvPr/>
        </p:nvPicPr>
        <p:blipFill rotWithShape="1">
          <a:blip r:embed="rId2"/>
          <a:srcRect l="1785" r="4371"/>
          <a:stretch/>
        </p:blipFill>
        <p:spPr>
          <a:xfrm>
            <a:off x="2090433" y="1171074"/>
            <a:ext cx="8011133" cy="5686926"/>
          </a:xfrm>
          <a:prstGeom prst="rect">
            <a:avLst/>
          </a:prstGeom>
        </p:spPr>
      </p:pic>
    </p:spTree>
    <p:extLst>
      <p:ext uri="{BB962C8B-B14F-4D97-AF65-F5344CB8AC3E}">
        <p14:creationId xmlns:p14="http://schemas.microsoft.com/office/powerpoint/2010/main" val="187642223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hteck 4">
            <a:extLst>
              <a:ext uri="{FF2B5EF4-FFF2-40B4-BE49-F238E27FC236}">
                <a16:creationId xmlns:a16="http://schemas.microsoft.com/office/drawing/2014/main" id="{B9158BB2-2BC3-7E17-EC40-42F62CED6376}"/>
              </a:ext>
            </a:extLst>
          </p:cNvPr>
          <p:cNvSpPr/>
          <p:nvPr/>
        </p:nvSpPr>
        <p:spPr>
          <a:xfrm>
            <a:off x="0" y="144379"/>
            <a:ext cx="12192000" cy="1026695"/>
          </a:xfrm>
          <a:prstGeom prst="rect">
            <a:avLst/>
          </a:prstGeom>
          <a:solidFill>
            <a:srgbClr val="64D2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4000" dirty="0">
                <a:solidFill>
                  <a:schemeClr val="tx1"/>
                </a:solidFill>
                <a:latin typeface="Barlow semi condensed" panose="00000506000000000000" pitchFamily="2" charset="0"/>
              </a:rPr>
              <a:t>Zusatzmaterial: Klimawandel-Folgen Bildkarten</a:t>
            </a:r>
          </a:p>
        </p:txBody>
      </p:sp>
      <p:pic>
        <p:nvPicPr>
          <p:cNvPr id="3" name="Grafik 2">
            <a:extLst>
              <a:ext uri="{FF2B5EF4-FFF2-40B4-BE49-F238E27FC236}">
                <a16:creationId xmlns:a16="http://schemas.microsoft.com/office/drawing/2014/main" id="{738B952D-1AF9-E7B8-AE0F-37BF53C5B43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5400000">
            <a:off x="559820" y="1881935"/>
            <a:ext cx="5686927" cy="4265196"/>
          </a:xfrm>
          <a:prstGeom prst="rect">
            <a:avLst/>
          </a:prstGeom>
        </p:spPr>
      </p:pic>
      <p:pic>
        <p:nvPicPr>
          <p:cNvPr id="4" name="Grafik 3">
            <a:extLst>
              <a:ext uri="{FF2B5EF4-FFF2-40B4-BE49-F238E27FC236}">
                <a16:creationId xmlns:a16="http://schemas.microsoft.com/office/drawing/2014/main" id="{84B71783-7B10-25C3-6B5A-D7498BC6C69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5400000">
            <a:off x="7023810" y="1689811"/>
            <a:ext cx="5686930" cy="4649449"/>
          </a:xfrm>
          <a:prstGeom prst="rect">
            <a:avLst/>
          </a:prstGeom>
        </p:spPr>
      </p:pic>
      <p:sp>
        <p:nvSpPr>
          <p:cNvPr id="2" name="Textfeld 1">
            <a:extLst>
              <a:ext uri="{FF2B5EF4-FFF2-40B4-BE49-F238E27FC236}">
                <a16:creationId xmlns:a16="http://schemas.microsoft.com/office/drawing/2014/main" id="{FEE6E47D-8FDE-4767-A631-6E1A190472E5}"/>
              </a:ext>
            </a:extLst>
          </p:cNvPr>
          <p:cNvSpPr txBox="1"/>
          <p:nvPr/>
        </p:nvSpPr>
        <p:spPr>
          <a:xfrm>
            <a:off x="1145084" y="6590510"/>
            <a:ext cx="1429134" cy="246221"/>
          </a:xfrm>
          <a:prstGeom prst="rect">
            <a:avLst/>
          </a:prstGeom>
          <a:noFill/>
        </p:spPr>
        <p:txBody>
          <a:bodyPr wrap="square" rtlCol="0">
            <a:spAutoFit/>
          </a:bodyPr>
          <a:lstStyle/>
          <a:p>
            <a:pPr algn="ctr"/>
            <a:r>
              <a:rPr lang="de-DE" sz="1000" dirty="0"/>
              <a:t>© ANU Hessen e.V. </a:t>
            </a:r>
          </a:p>
        </p:txBody>
      </p:sp>
    </p:spTree>
    <p:extLst>
      <p:ext uri="{BB962C8B-B14F-4D97-AF65-F5344CB8AC3E}">
        <p14:creationId xmlns:p14="http://schemas.microsoft.com/office/powerpoint/2010/main" val="357640839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hteck 4">
            <a:extLst>
              <a:ext uri="{FF2B5EF4-FFF2-40B4-BE49-F238E27FC236}">
                <a16:creationId xmlns:a16="http://schemas.microsoft.com/office/drawing/2014/main" id="{B9158BB2-2BC3-7E17-EC40-42F62CED6376}"/>
              </a:ext>
            </a:extLst>
          </p:cNvPr>
          <p:cNvSpPr/>
          <p:nvPr/>
        </p:nvSpPr>
        <p:spPr>
          <a:xfrm>
            <a:off x="0" y="144379"/>
            <a:ext cx="12192000" cy="1026695"/>
          </a:xfrm>
          <a:prstGeom prst="rect">
            <a:avLst/>
          </a:prstGeom>
          <a:solidFill>
            <a:srgbClr val="64D2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4000" dirty="0">
                <a:solidFill>
                  <a:schemeClr val="tx1"/>
                </a:solidFill>
                <a:latin typeface="Barlow semi condensed" panose="00000506000000000000" pitchFamily="2" charset="0"/>
              </a:rPr>
              <a:t>2. Wege in die Zukunft</a:t>
            </a:r>
          </a:p>
        </p:txBody>
      </p:sp>
      <p:sp>
        <p:nvSpPr>
          <p:cNvPr id="9" name="Textplatzhalter 8">
            <a:extLst>
              <a:ext uri="{FF2B5EF4-FFF2-40B4-BE49-F238E27FC236}">
                <a16:creationId xmlns:a16="http://schemas.microsoft.com/office/drawing/2014/main" id="{1C10ACE4-9F6E-152B-484B-CBDD763EE49F}"/>
              </a:ext>
            </a:extLst>
          </p:cNvPr>
          <p:cNvSpPr>
            <a:spLocks noGrp="1"/>
          </p:cNvSpPr>
          <p:nvPr>
            <p:ph type="body" sz="half" idx="2"/>
          </p:nvPr>
        </p:nvSpPr>
        <p:spPr>
          <a:xfrm>
            <a:off x="1062754" y="2820126"/>
            <a:ext cx="4222924" cy="1594219"/>
          </a:xfrm>
          <a:ln>
            <a:solidFill>
              <a:srgbClr val="2BD5B9"/>
            </a:solidFill>
            <a:prstDash val="dashDot"/>
          </a:ln>
        </p:spPr>
        <p:txBody>
          <a:bodyPr>
            <a:normAutofit fontScale="85000" lnSpcReduction="20000"/>
          </a:bodyPr>
          <a:lstStyle/>
          <a:p>
            <a:pPr>
              <a:lnSpc>
                <a:spcPct val="200000"/>
              </a:lnSpc>
            </a:pPr>
            <a:r>
              <a:rPr lang="de-DE" sz="2000" b="1" dirty="0">
                <a:latin typeface="Arial" panose="020B0604020202020204" pitchFamily="34" charset="0"/>
                <a:cs typeface="Arial" panose="020B0604020202020204" pitchFamily="34" charset="0"/>
              </a:rPr>
              <a:t>A – Wimmelbild Zukunft – Zukunft erkunden</a:t>
            </a:r>
          </a:p>
          <a:p>
            <a:pPr>
              <a:lnSpc>
                <a:spcPct val="200000"/>
              </a:lnSpc>
            </a:pPr>
            <a:r>
              <a:rPr lang="de-DE" sz="2000" b="1" dirty="0">
                <a:latin typeface="Arial" panose="020B0604020202020204" pitchFamily="34" charset="0"/>
                <a:cs typeface="Arial" panose="020B0604020202020204" pitchFamily="34" charset="0"/>
              </a:rPr>
              <a:t>B – Traumreise</a:t>
            </a:r>
          </a:p>
        </p:txBody>
      </p:sp>
      <p:pic>
        <p:nvPicPr>
          <p:cNvPr id="13" name="Inhaltsplatzhalter 12">
            <a:extLst>
              <a:ext uri="{FF2B5EF4-FFF2-40B4-BE49-F238E27FC236}">
                <a16:creationId xmlns:a16="http://schemas.microsoft.com/office/drawing/2014/main" id="{D6CE9FA3-81A0-D49B-963D-336B37F012CD}"/>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5946030" y="2025613"/>
            <a:ext cx="5183216" cy="3882290"/>
          </a:xfrm>
          <a:prstGeom prst="rect">
            <a:avLst/>
          </a:prstGeom>
        </p:spPr>
      </p:pic>
    </p:spTree>
    <p:extLst>
      <p:ext uri="{BB962C8B-B14F-4D97-AF65-F5344CB8AC3E}">
        <p14:creationId xmlns:p14="http://schemas.microsoft.com/office/powerpoint/2010/main" val="36482739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hteck 4">
            <a:extLst>
              <a:ext uri="{FF2B5EF4-FFF2-40B4-BE49-F238E27FC236}">
                <a16:creationId xmlns:a16="http://schemas.microsoft.com/office/drawing/2014/main" id="{B9158BB2-2BC3-7E17-EC40-42F62CED6376}"/>
              </a:ext>
            </a:extLst>
          </p:cNvPr>
          <p:cNvSpPr/>
          <p:nvPr/>
        </p:nvSpPr>
        <p:spPr>
          <a:xfrm>
            <a:off x="0" y="144379"/>
            <a:ext cx="12192000" cy="1026695"/>
          </a:xfrm>
          <a:prstGeom prst="rect">
            <a:avLst/>
          </a:prstGeom>
          <a:solidFill>
            <a:srgbClr val="64D2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4000" dirty="0">
                <a:solidFill>
                  <a:schemeClr val="tx1"/>
                </a:solidFill>
                <a:latin typeface="Barlow semi condensed" panose="00000506000000000000" pitchFamily="2" charset="0"/>
              </a:rPr>
              <a:t>2. A – Wimmelbild Zukunft</a:t>
            </a:r>
          </a:p>
        </p:txBody>
      </p:sp>
      <p:pic>
        <p:nvPicPr>
          <p:cNvPr id="6" name="Inhaltsplatzhalter 6">
            <a:extLst>
              <a:ext uri="{FF2B5EF4-FFF2-40B4-BE49-F238E27FC236}">
                <a16:creationId xmlns:a16="http://schemas.microsoft.com/office/drawing/2014/main" id="{D80C16C5-4828-901C-A197-F4D427DFF9B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95999" y="1656530"/>
            <a:ext cx="4745551" cy="4716014"/>
          </a:xfrm>
          <a:prstGeom prst="rect">
            <a:avLst/>
          </a:prstGeom>
        </p:spPr>
      </p:pic>
      <p:pic>
        <p:nvPicPr>
          <p:cNvPr id="8" name="Grafik 7">
            <a:extLst>
              <a:ext uri="{FF2B5EF4-FFF2-40B4-BE49-F238E27FC236}">
                <a16:creationId xmlns:a16="http://schemas.microsoft.com/office/drawing/2014/main" id="{6B2AE759-20F3-31DA-83B6-C5309A412FC5}"/>
              </a:ext>
            </a:extLst>
          </p:cNvPr>
          <p:cNvPicPr>
            <a:picLocks noChangeAspect="1"/>
          </p:cNvPicPr>
          <p:nvPr/>
        </p:nvPicPr>
        <p:blipFill>
          <a:blip r:embed="rId3"/>
          <a:stretch>
            <a:fillRect/>
          </a:stretch>
        </p:blipFill>
        <p:spPr>
          <a:xfrm>
            <a:off x="276225" y="1171074"/>
            <a:ext cx="4255737" cy="5686926"/>
          </a:xfrm>
          <a:prstGeom prst="rect">
            <a:avLst/>
          </a:prstGeom>
        </p:spPr>
      </p:pic>
      <p:pic>
        <p:nvPicPr>
          <p:cNvPr id="11" name="Grafik 10">
            <a:extLst>
              <a:ext uri="{FF2B5EF4-FFF2-40B4-BE49-F238E27FC236}">
                <a16:creationId xmlns:a16="http://schemas.microsoft.com/office/drawing/2014/main" id="{0E25935B-1F1A-6677-FEC3-E7EE730ABF0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657719">
            <a:off x="4921830" y="5109252"/>
            <a:ext cx="1830247" cy="1370876"/>
          </a:xfrm>
          <a:prstGeom prst="snip2DiagRect">
            <a:avLst>
              <a:gd name="adj1" fmla="val 24552"/>
              <a:gd name="adj2" fmla="val 16667"/>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
        <p:nvSpPr>
          <p:cNvPr id="2" name="Textfeld 1">
            <a:extLst>
              <a:ext uri="{FF2B5EF4-FFF2-40B4-BE49-F238E27FC236}">
                <a16:creationId xmlns:a16="http://schemas.microsoft.com/office/drawing/2014/main" id="{807DB2EB-9E39-3EBE-216F-BB4BFBF60EB5}"/>
              </a:ext>
            </a:extLst>
          </p:cNvPr>
          <p:cNvSpPr txBox="1"/>
          <p:nvPr/>
        </p:nvSpPr>
        <p:spPr>
          <a:xfrm>
            <a:off x="9511318" y="6137760"/>
            <a:ext cx="1429134" cy="246221"/>
          </a:xfrm>
          <a:prstGeom prst="rect">
            <a:avLst/>
          </a:prstGeom>
          <a:noFill/>
        </p:spPr>
        <p:txBody>
          <a:bodyPr wrap="square" rtlCol="0">
            <a:spAutoFit/>
          </a:bodyPr>
          <a:lstStyle/>
          <a:p>
            <a:pPr algn="ctr"/>
            <a:r>
              <a:rPr lang="de-DE" sz="1000" dirty="0"/>
              <a:t>© ANU Hessen e.V. </a:t>
            </a:r>
          </a:p>
        </p:txBody>
      </p:sp>
    </p:spTree>
    <p:extLst>
      <p:ext uri="{BB962C8B-B14F-4D97-AF65-F5344CB8AC3E}">
        <p14:creationId xmlns:p14="http://schemas.microsoft.com/office/powerpoint/2010/main" val="295450481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hteck 4">
            <a:extLst>
              <a:ext uri="{FF2B5EF4-FFF2-40B4-BE49-F238E27FC236}">
                <a16:creationId xmlns:a16="http://schemas.microsoft.com/office/drawing/2014/main" id="{B9158BB2-2BC3-7E17-EC40-42F62CED6376}"/>
              </a:ext>
            </a:extLst>
          </p:cNvPr>
          <p:cNvSpPr/>
          <p:nvPr/>
        </p:nvSpPr>
        <p:spPr>
          <a:xfrm>
            <a:off x="0" y="144379"/>
            <a:ext cx="12192000" cy="1026695"/>
          </a:xfrm>
          <a:prstGeom prst="rect">
            <a:avLst/>
          </a:prstGeom>
          <a:solidFill>
            <a:srgbClr val="64D2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4000" dirty="0">
                <a:solidFill>
                  <a:schemeClr val="tx1"/>
                </a:solidFill>
                <a:latin typeface="Barlow semi condensed" panose="00000506000000000000" pitchFamily="2" charset="0"/>
              </a:rPr>
              <a:t>2. A – Wimmelbild Zukunft</a:t>
            </a:r>
          </a:p>
        </p:txBody>
      </p:sp>
      <p:pic>
        <p:nvPicPr>
          <p:cNvPr id="9" name="Grafik 8">
            <a:extLst>
              <a:ext uri="{FF2B5EF4-FFF2-40B4-BE49-F238E27FC236}">
                <a16:creationId xmlns:a16="http://schemas.microsoft.com/office/drawing/2014/main" id="{194676D7-CD54-40A6-5603-C388C16F73CB}"/>
              </a:ext>
            </a:extLst>
          </p:cNvPr>
          <p:cNvPicPr>
            <a:picLocks noChangeAspect="1"/>
          </p:cNvPicPr>
          <p:nvPr/>
        </p:nvPicPr>
        <p:blipFill rotWithShape="1">
          <a:blip r:embed="rId3"/>
          <a:srcRect l="5078" t="11470" r="11959" b="9883"/>
          <a:stretch/>
        </p:blipFill>
        <p:spPr>
          <a:xfrm rot="21232184">
            <a:off x="276271" y="1242153"/>
            <a:ext cx="4274648" cy="5403051"/>
          </a:xfrm>
          <a:prstGeom prst="rect">
            <a:avLst/>
          </a:prstGeom>
          <a:solidFill>
            <a:srgbClr val="FFFFFF">
              <a:shade val="85000"/>
            </a:srgbClr>
          </a:solidFill>
          <a:ln w="9525" cap="sq">
            <a:solidFill>
              <a:schemeClr val="bg1"/>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2" name="Grafik 1">
            <a:extLst>
              <a:ext uri="{FF2B5EF4-FFF2-40B4-BE49-F238E27FC236}">
                <a16:creationId xmlns:a16="http://schemas.microsoft.com/office/drawing/2014/main" id="{A023416B-BC0E-EF80-C08F-8C7C1BD2F8C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217109">
            <a:off x="6241260" y="1630156"/>
            <a:ext cx="5239983" cy="4768762"/>
          </a:xfrm>
          <a:prstGeom prst="rect">
            <a:avLst/>
          </a:prstGeom>
          <a:solidFill>
            <a:srgbClr val="FFFFFF">
              <a:shade val="85000"/>
            </a:srgbClr>
          </a:solidFill>
          <a:ln w="9525" cap="sq">
            <a:solidFill>
              <a:schemeClr val="bg2">
                <a:lumMod val="50000"/>
              </a:schemeClr>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3" name="Textfeld 2">
            <a:extLst>
              <a:ext uri="{FF2B5EF4-FFF2-40B4-BE49-F238E27FC236}">
                <a16:creationId xmlns:a16="http://schemas.microsoft.com/office/drawing/2014/main" id="{AF199585-9653-F169-A714-CC6935EC3BBC}"/>
              </a:ext>
            </a:extLst>
          </p:cNvPr>
          <p:cNvSpPr txBox="1"/>
          <p:nvPr/>
        </p:nvSpPr>
        <p:spPr>
          <a:xfrm rot="220039">
            <a:off x="10047346" y="6308043"/>
            <a:ext cx="1429134" cy="246221"/>
          </a:xfrm>
          <a:prstGeom prst="rect">
            <a:avLst/>
          </a:prstGeom>
          <a:noFill/>
        </p:spPr>
        <p:txBody>
          <a:bodyPr wrap="square" rtlCol="0">
            <a:spAutoFit/>
          </a:bodyPr>
          <a:lstStyle/>
          <a:p>
            <a:pPr algn="ctr"/>
            <a:r>
              <a:rPr lang="de-DE" sz="1000" dirty="0">
                <a:solidFill>
                  <a:schemeClr val="bg1"/>
                </a:solidFill>
              </a:rPr>
              <a:t>© ANU Hessen e.V. </a:t>
            </a:r>
          </a:p>
        </p:txBody>
      </p:sp>
    </p:spTree>
    <p:extLst>
      <p:ext uri="{BB962C8B-B14F-4D97-AF65-F5344CB8AC3E}">
        <p14:creationId xmlns:p14="http://schemas.microsoft.com/office/powerpoint/2010/main" val="16903036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hteck 4">
            <a:extLst>
              <a:ext uri="{FF2B5EF4-FFF2-40B4-BE49-F238E27FC236}">
                <a16:creationId xmlns:a16="http://schemas.microsoft.com/office/drawing/2014/main" id="{B9158BB2-2BC3-7E17-EC40-42F62CED6376}"/>
              </a:ext>
            </a:extLst>
          </p:cNvPr>
          <p:cNvSpPr/>
          <p:nvPr/>
        </p:nvSpPr>
        <p:spPr>
          <a:xfrm>
            <a:off x="0" y="144379"/>
            <a:ext cx="12192000" cy="1026695"/>
          </a:xfrm>
          <a:prstGeom prst="rect">
            <a:avLst/>
          </a:prstGeom>
          <a:solidFill>
            <a:srgbClr val="64D2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4000" dirty="0">
                <a:solidFill>
                  <a:schemeClr val="tx1"/>
                </a:solidFill>
                <a:latin typeface="Barlow semi condensed" panose="00000506000000000000" pitchFamily="2" charset="0"/>
              </a:rPr>
              <a:t>3. Klimaberufe entdecken</a:t>
            </a:r>
          </a:p>
        </p:txBody>
      </p:sp>
      <p:sp>
        <p:nvSpPr>
          <p:cNvPr id="9" name="Textplatzhalter 8">
            <a:extLst>
              <a:ext uri="{FF2B5EF4-FFF2-40B4-BE49-F238E27FC236}">
                <a16:creationId xmlns:a16="http://schemas.microsoft.com/office/drawing/2014/main" id="{1C10ACE4-9F6E-152B-484B-CBDD763EE49F}"/>
              </a:ext>
            </a:extLst>
          </p:cNvPr>
          <p:cNvSpPr>
            <a:spLocks noGrp="1"/>
          </p:cNvSpPr>
          <p:nvPr>
            <p:ph type="body" sz="half" idx="2"/>
          </p:nvPr>
        </p:nvSpPr>
        <p:spPr>
          <a:xfrm>
            <a:off x="750371" y="2349878"/>
            <a:ext cx="5919019" cy="3329317"/>
          </a:xfrm>
          <a:ln>
            <a:solidFill>
              <a:srgbClr val="2BD5B9"/>
            </a:solidFill>
            <a:prstDash val="dashDot"/>
          </a:ln>
        </p:spPr>
        <p:txBody>
          <a:bodyPr>
            <a:normAutofit fontScale="92500" lnSpcReduction="10000"/>
          </a:bodyPr>
          <a:lstStyle/>
          <a:p>
            <a:pPr>
              <a:lnSpc>
                <a:spcPct val="200000"/>
              </a:lnSpc>
            </a:pPr>
            <a:r>
              <a:rPr lang="de-DE" sz="2000" b="1" dirty="0">
                <a:latin typeface="Arial" panose="020B0604020202020204" pitchFamily="34" charset="0"/>
                <a:cs typeface="Arial" panose="020B0604020202020204" pitchFamily="34" charset="0"/>
              </a:rPr>
              <a:t>3. A – Berufe sammeln am Wimmelbild Zukunft</a:t>
            </a:r>
          </a:p>
          <a:p>
            <a:pPr>
              <a:lnSpc>
                <a:spcPct val="200000"/>
              </a:lnSpc>
            </a:pPr>
            <a:r>
              <a:rPr lang="de-DE" sz="2000" b="1" dirty="0">
                <a:latin typeface="Arial" panose="020B0604020202020204" pitchFamily="34" charset="0"/>
                <a:cs typeface="Arial" panose="020B0604020202020204" pitchFamily="34" charset="0"/>
              </a:rPr>
              <a:t>3. B – Das Energiesparhaus</a:t>
            </a:r>
          </a:p>
          <a:p>
            <a:pPr>
              <a:lnSpc>
                <a:spcPct val="200000"/>
              </a:lnSpc>
            </a:pPr>
            <a:r>
              <a:rPr lang="de-DE" sz="2000" b="1" dirty="0">
                <a:latin typeface="Arial" panose="020B0604020202020204" pitchFamily="34" charset="0"/>
                <a:cs typeface="Arial" panose="020B0604020202020204" pitchFamily="34" charset="0"/>
              </a:rPr>
              <a:t>3. C – Jeder Beruf ist ein Klimaberuf?</a:t>
            </a:r>
          </a:p>
          <a:p>
            <a:pPr>
              <a:lnSpc>
                <a:spcPct val="200000"/>
              </a:lnSpc>
            </a:pPr>
            <a:r>
              <a:rPr lang="de-DE" sz="2000" b="1" dirty="0">
                <a:latin typeface="Arial" panose="020B0604020202020204" pitchFamily="34" charset="0"/>
                <a:cs typeface="Arial" panose="020B0604020202020204" pitchFamily="34" charset="0"/>
              </a:rPr>
              <a:t>3. D – Vorbilder in Klimaberufen</a:t>
            </a:r>
          </a:p>
          <a:p>
            <a:pPr>
              <a:lnSpc>
                <a:spcPct val="200000"/>
              </a:lnSpc>
            </a:pPr>
            <a:r>
              <a:rPr lang="de-DE" sz="2000" b="1" dirty="0">
                <a:latin typeface="Arial" panose="020B0604020202020204" pitchFamily="34" charset="0"/>
                <a:cs typeface="Arial" panose="020B0604020202020204" pitchFamily="34" charset="0"/>
              </a:rPr>
              <a:t>3. E – Hands-On Ideen</a:t>
            </a:r>
          </a:p>
        </p:txBody>
      </p:sp>
      <p:pic>
        <p:nvPicPr>
          <p:cNvPr id="4" name="Inhaltsplatzhalter 3">
            <a:extLst>
              <a:ext uri="{FF2B5EF4-FFF2-40B4-BE49-F238E27FC236}">
                <a16:creationId xmlns:a16="http://schemas.microsoft.com/office/drawing/2014/main" id="{34CDC922-4AC4-E8D0-B5D8-865884F15EAF}"/>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7419760" y="1154463"/>
            <a:ext cx="4772240" cy="5703537"/>
          </a:xfrm>
          <a:prstGeom prst="rect">
            <a:avLst/>
          </a:prstGeom>
        </p:spPr>
      </p:pic>
      <p:sp>
        <p:nvSpPr>
          <p:cNvPr id="2" name="Textfeld 1">
            <a:extLst>
              <a:ext uri="{FF2B5EF4-FFF2-40B4-BE49-F238E27FC236}">
                <a16:creationId xmlns:a16="http://schemas.microsoft.com/office/drawing/2014/main" id="{73C6F37B-B745-C18B-9324-3712C401FC92}"/>
              </a:ext>
            </a:extLst>
          </p:cNvPr>
          <p:cNvSpPr txBox="1"/>
          <p:nvPr/>
        </p:nvSpPr>
        <p:spPr>
          <a:xfrm>
            <a:off x="7419760" y="6611779"/>
            <a:ext cx="1429134" cy="246221"/>
          </a:xfrm>
          <a:prstGeom prst="rect">
            <a:avLst/>
          </a:prstGeom>
          <a:noFill/>
        </p:spPr>
        <p:txBody>
          <a:bodyPr wrap="square" rtlCol="0">
            <a:spAutoFit/>
          </a:bodyPr>
          <a:lstStyle/>
          <a:p>
            <a:pPr algn="ctr"/>
            <a:r>
              <a:rPr lang="de-DE" sz="1000" dirty="0">
                <a:solidFill>
                  <a:schemeClr val="bg1"/>
                </a:solidFill>
              </a:rPr>
              <a:t>© ANU Hessen e.V. </a:t>
            </a:r>
          </a:p>
        </p:txBody>
      </p:sp>
    </p:spTree>
    <p:extLst>
      <p:ext uri="{BB962C8B-B14F-4D97-AF65-F5344CB8AC3E}">
        <p14:creationId xmlns:p14="http://schemas.microsoft.com/office/powerpoint/2010/main" val="278111309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Inhaltsplatzhalter 2">
            <a:extLst>
              <a:ext uri="{FF2B5EF4-FFF2-40B4-BE49-F238E27FC236}">
                <a16:creationId xmlns:a16="http://schemas.microsoft.com/office/drawing/2014/main" id="{73DC7919-08B9-C80E-890D-117918B0019F}"/>
              </a:ext>
            </a:extLst>
          </p:cNvPr>
          <p:cNvSpPr txBox="1">
            <a:spLocks/>
          </p:cNvSpPr>
          <p:nvPr/>
        </p:nvSpPr>
        <p:spPr>
          <a:xfrm>
            <a:off x="4737867" y="-14359"/>
            <a:ext cx="2886449" cy="682875"/>
          </a:xfrm>
          <a:prstGeom prst="rect">
            <a:avLst/>
          </a:prstGeom>
          <a:solidFill>
            <a:srgbClr val="64D2B4"/>
          </a:solidFill>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de-DE" sz="4000" dirty="0">
                <a:latin typeface="Barlow semi condensed" panose="00000506000000000000" pitchFamily="2" charset="0"/>
              </a:rPr>
              <a:t>Übersicht:</a:t>
            </a:r>
          </a:p>
        </p:txBody>
      </p:sp>
      <p:sp>
        <p:nvSpPr>
          <p:cNvPr id="44" name="Rechteck 43">
            <a:extLst>
              <a:ext uri="{FF2B5EF4-FFF2-40B4-BE49-F238E27FC236}">
                <a16:creationId xmlns:a16="http://schemas.microsoft.com/office/drawing/2014/main" id="{C876792F-DD13-0D53-CE6E-941FC26093EC}"/>
              </a:ext>
            </a:extLst>
          </p:cNvPr>
          <p:cNvSpPr/>
          <p:nvPr/>
        </p:nvSpPr>
        <p:spPr>
          <a:xfrm>
            <a:off x="4450005" y="1993229"/>
            <a:ext cx="3410494" cy="3735417"/>
          </a:xfrm>
          <a:prstGeom prst="rect">
            <a:avLst/>
          </a:prstGeom>
          <a:solidFill>
            <a:schemeClr val="accent6">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5" name="Rechteck 44">
            <a:extLst>
              <a:ext uri="{FF2B5EF4-FFF2-40B4-BE49-F238E27FC236}">
                <a16:creationId xmlns:a16="http://schemas.microsoft.com/office/drawing/2014/main" id="{3B5E2843-1837-6F9A-81AF-596E441579E7}"/>
              </a:ext>
            </a:extLst>
          </p:cNvPr>
          <p:cNvSpPr/>
          <p:nvPr/>
        </p:nvSpPr>
        <p:spPr>
          <a:xfrm>
            <a:off x="8339634" y="1993229"/>
            <a:ext cx="3410495" cy="3680039"/>
          </a:xfrm>
          <a:prstGeom prst="rect">
            <a:avLst/>
          </a:prstGeom>
          <a:solidFill>
            <a:schemeClr val="accent6">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3" name="Rechteck 42">
            <a:extLst>
              <a:ext uri="{FF2B5EF4-FFF2-40B4-BE49-F238E27FC236}">
                <a16:creationId xmlns:a16="http://schemas.microsoft.com/office/drawing/2014/main" id="{EC1BC185-3774-0CDD-F4A3-53383401C353}"/>
              </a:ext>
            </a:extLst>
          </p:cNvPr>
          <p:cNvSpPr/>
          <p:nvPr/>
        </p:nvSpPr>
        <p:spPr>
          <a:xfrm>
            <a:off x="612058" y="1993229"/>
            <a:ext cx="3410494" cy="3735417"/>
          </a:xfrm>
          <a:prstGeom prst="rect">
            <a:avLst/>
          </a:prstGeom>
          <a:solidFill>
            <a:schemeClr val="accent6">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3" name="Inhaltsplatzhalter 2">
            <a:extLst>
              <a:ext uri="{FF2B5EF4-FFF2-40B4-BE49-F238E27FC236}">
                <a16:creationId xmlns:a16="http://schemas.microsoft.com/office/drawing/2014/main" id="{5E9230FF-8F88-4A52-578A-C624D95A3A64}"/>
              </a:ext>
            </a:extLst>
          </p:cNvPr>
          <p:cNvSpPr>
            <a:spLocks noGrp="1"/>
          </p:cNvSpPr>
          <p:nvPr>
            <p:ph idx="1"/>
          </p:nvPr>
        </p:nvSpPr>
        <p:spPr>
          <a:xfrm>
            <a:off x="612057" y="481100"/>
            <a:ext cx="11138071" cy="682875"/>
          </a:xfrm>
          <a:solidFill>
            <a:srgbClr val="64D2B4"/>
          </a:solidFill>
        </p:spPr>
        <p:txBody>
          <a:bodyPr>
            <a:normAutofit/>
          </a:bodyPr>
          <a:lstStyle/>
          <a:p>
            <a:pPr marL="0" indent="0" algn="ctr">
              <a:buNone/>
            </a:pPr>
            <a:r>
              <a:rPr lang="de-DE" sz="4000" dirty="0">
                <a:latin typeface="Barlow semi condensed" panose="00000506000000000000" pitchFamily="2" charset="0"/>
              </a:rPr>
              <a:t>Klimaschutz im Berufsleben</a:t>
            </a:r>
          </a:p>
        </p:txBody>
      </p:sp>
      <p:sp>
        <p:nvSpPr>
          <p:cNvPr id="4" name="Textfeld 3">
            <a:extLst>
              <a:ext uri="{FF2B5EF4-FFF2-40B4-BE49-F238E27FC236}">
                <a16:creationId xmlns:a16="http://schemas.microsoft.com/office/drawing/2014/main" id="{3278FA8E-8599-DF9D-7A6F-77311CD5F026}"/>
              </a:ext>
            </a:extLst>
          </p:cNvPr>
          <p:cNvSpPr txBox="1"/>
          <p:nvPr/>
        </p:nvSpPr>
        <p:spPr>
          <a:xfrm>
            <a:off x="713633" y="4570417"/>
            <a:ext cx="3308919" cy="646331"/>
          </a:xfrm>
          <a:prstGeom prst="rect">
            <a:avLst/>
          </a:prstGeom>
          <a:noFill/>
        </p:spPr>
        <p:txBody>
          <a:bodyPr wrap="none" rtlCol="0">
            <a:spAutoFit/>
          </a:bodyPr>
          <a:lstStyle/>
          <a:p>
            <a:r>
              <a:rPr lang="de-DE" dirty="0">
                <a:latin typeface="Barlow semi condensed" panose="00000506000000000000" pitchFamily="2" charset="0"/>
              </a:rPr>
              <a:t>Nachhaltige Einzelentscheidungen </a:t>
            </a:r>
          </a:p>
          <a:p>
            <a:r>
              <a:rPr lang="de-DE" dirty="0">
                <a:latin typeface="Barlow semi condensed" panose="00000506000000000000" pitchFamily="2" charset="0"/>
              </a:rPr>
              <a:t>und Prozesse</a:t>
            </a:r>
          </a:p>
        </p:txBody>
      </p:sp>
      <p:sp>
        <p:nvSpPr>
          <p:cNvPr id="5" name="Textfeld 4">
            <a:extLst>
              <a:ext uri="{FF2B5EF4-FFF2-40B4-BE49-F238E27FC236}">
                <a16:creationId xmlns:a16="http://schemas.microsoft.com/office/drawing/2014/main" id="{AED1A035-B054-5F37-BD2F-97936CBF6CD8}"/>
              </a:ext>
            </a:extLst>
          </p:cNvPr>
          <p:cNvSpPr txBox="1"/>
          <p:nvPr/>
        </p:nvSpPr>
        <p:spPr>
          <a:xfrm>
            <a:off x="4847700" y="4523741"/>
            <a:ext cx="2868092" cy="646331"/>
          </a:xfrm>
          <a:prstGeom prst="rect">
            <a:avLst/>
          </a:prstGeom>
          <a:noFill/>
        </p:spPr>
        <p:txBody>
          <a:bodyPr wrap="square" rtlCol="0">
            <a:spAutoFit/>
          </a:bodyPr>
          <a:lstStyle/>
          <a:p>
            <a:r>
              <a:rPr lang="de-DE" dirty="0">
                <a:latin typeface="Barlow semi condensed" panose="00000506000000000000" pitchFamily="2" charset="0"/>
              </a:rPr>
              <a:t>Herstellung und Gestaltung nachhaltiger Produkte</a:t>
            </a:r>
          </a:p>
        </p:txBody>
      </p:sp>
      <p:sp>
        <p:nvSpPr>
          <p:cNvPr id="6" name="Textfeld 5">
            <a:extLst>
              <a:ext uri="{FF2B5EF4-FFF2-40B4-BE49-F238E27FC236}">
                <a16:creationId xmlns:a16="http://schemas.microsoft.com/office/drawing/2014/main" id="{57423EDF-F1FF-1DA0-1B01-0A42D56CD678}"/>
              </a:ext>
            </a:extLst>
          </p:cNvPr>
          <p:cNvSpPr txBox="1"/>
          <p:nvPr/>
        </p:nvSpPr>
        <p:spPr>
          <a:xfrm>
            <a:off x="8577383" y="4535904"/>
            <a:ext cx="2900984" cy="923330"/>
          </a:xfrm>
          <a:prstGeom prst="rect">
            <a:avLst/>
          </a:prstGeom>
          <a:noFill/>
        </p:spPr>
        <p:txBody>
          <a:bodyPr wrap="square" rtlCol="0">
            <a:spAutoFit/>
          </a:bodyPr>
          <a:lstStyle/>
          <a:p>
            <a:r>
              <a:rPr lang="de-DE" dirty="0">
                <a:latin typeface="Barlow semi condensed" panose="00000506000000000000" pitchFamily="2" charset="0"/>
              </a:rPr>
              <a:t>handwerklich-technische Fähigkeiten mit Relevanz für Klimawende</a:t>
            </a:r>
          </a:p>
        </p:txBody>
      </p:sp>
      <p:sp>
        <p:nvSpPr>
          <p:cNvPr id="7" name="Textfeld 6">
            <a:extLst>
              <a:ext uri="{FF2B5EF4-FFF2-40B4-BE49-F238E27FC236}">
                <a16:creationId xmlns:a16="http://schemas.microsoft.com/office/drawing/2014/main" id="{F7DEC563-7277-1770-DDAC-D764DF3396C6}"/>
              </a:ext>
            </a:extLst>
          </p:cNvPr>
          <p:cNvSpPr txBox="1"/>
          <p:nvPr/>
        </p:nvSpPr>
        <p:spPr>
          <a:xfrm>
            <a:off x="781926" y="2369718"/>
            <a:ext cx="3188944" cy="1569660"/>
          </a:xfrm>
          <a:prstGeom prst="rect">
            <a:avLst/>
          </a:prstGeom>
          <a:noFill/>
        </p:spPr>
        <p:txBody>
          <a:bodyPr wrap="square" rtlCol="0">
            <a:spAutoFit/>
          </a:bodyPr>
          <a:lstStyle/>
          <a:p>
            <a:r>
              <a:rPr lang="de-DE" sz="1200" dirty="0">
                <a:latin typeface="Barlow semi condensed" panose="00000506000000000000" pitchFamily="2" charset="0"/>
              </a:rPr>
              <a:t>z.B. als Bekleidungsgeschäft, dass sich entscheidet, auch nachhaltige Textilien anzubieten</a:t>
            </a:r>
          </a:p>
          <a:p>
            <a:endParaRPr lang="de-DE" sz="1200" dirty="0">
              <a:latin typeface="Barlow semi condensed" panose="00000506000000000000" pitchFamily="2" charset="0"/>
            </a:endParaRPr>
          </a:p>
          <a:p>
            <a:r>
              <a:rPr lang="de-DE" sz="1200" dirty="0">
                <a:latin typeface="Barlow semi condensed" panose="00000506000000000000" pitchFamily="2" charset="0"/>
              </a:rPr>
              <a:t>z.B. als Journalist*in, der*die sich entscheidet, einen Artikel über das Thema zu verfassen</a:t>
            </a:r>
          </a:p>
          <a:p>
            <a:endParaRPr lang="de-DE" sz="1200" dirty="0">
              <a:latin typeface="Barlow semi condensed" panose="00000506000000000000" pitchFamily="2" charset="0"/>
            </a:endParaRPr>
          </a:p>
          <a:p>
            <a:r>
              <a:rPr lang="de-DE" sz="1200" dirty="0">
                <a:latin typeface="Barlow semi condensed" panose="00000506000000000000" pitchFamily="2" charset="0"/>
              </a:rPr>
              <a:t>z.B. als Buchhaltungsfachkraft, die sich entscheidet, recyceltes Papier zu verwenden</a:t>
            </a:r>
          </a:p>
        </p:txBody>
      </p:sp>
      <p:sp>
        <p:nvSpPr>
          <p:cNvPr id="8" name="Textfeld 7">
            <a:extLst>
              <a:ext uri="{FF2B5EF4-FFF2-40B4-BE49-F238E27FC236}">
                <a16:creationId xmlns:a16="http://schemas.microsoft.com/office/drawing/2014/main" id="{F8128948-C9B5-DBBB-7FA1-FD7D8FD47BCB}"/>
              </a:ext>
            </a:extLst>
          </p:cNvPr>
          <p:cNvSpPr txBox="1"/>
          <p:nvPr/>
        </p:nvSpPr>
        <p:spPr>
          <a:xfrm>
            <a:off x="4579122" y="2477496"/>
            <a:ext cx="3188944" cy="1569660"/>
          </a:xfrm>
          <a:prstGeom prst="rect">
            <a:avLst/>
          </a:prstGeom>
          <a:noFill/>
        </p:spPr>
        <p:txBody>
          <a:bodyPr wrap="square" rtlCol="0">
            <a:spAutoFit/>
          </a:bodyPr>
          <a:lstStyle/>
          <a:p>
            <a:r>
              <a:rPr lang="de-DE" sz="1200" dirty="0">
                <a:latin typeface="Barlow semi condensed" panose="00000506000000000000" pitchFamily="2" charset="0"/>
              </a:rPr>
              <a:t>z.B. als Verfahrensmechanikerin bei einem Hersteller recycelter Dämmmaterialien</a:t>
            </a:r>
          </a:p>
          <a:p>
            <a:endParaRPr lang="de-DE" sz="1200" dirty="0">
              <a:latin typeface="Barlow semi condensed" panose="00000506000000000000" pitchFamily="2" charset="0"/>
            </a:endParaRPr>
          </a:p>
          <a:p>
            <a:r>
              <a:rPr lang="de-DE" sz="1200" dirty="0">
                <a:latin typeface="Barlow semi condensed" panose="00000506000000000000" pitchFamily="2" charset="0"/>
              </a:rPr>
              <a:t>z.B. als Marketingfachkraft in einer Fahrradwerkstatt</a:t>
            </a:r>
          </a:p>
          <a:p>
            <a:endParaRPr lang="de-DE" sz="1200" dirty="0">
              <a:latin typeface="Barlow semi condensed" panose="00000506000000000000" pitchFamily="2" charset="0"/>
            </a:endParaRPr>
          </a:p>
          <a:p>
            <a:r>
              <a:rPr lang="de-DE" sz="1200" dirty="0">
                <a:latin typeface="Barlow semi condensed" panose="00000506000000000000" pitchFamily="2" charset="0"/>
              </a:rPr>
              <a:t>z.B. als chemisch-technische Assistentin in einem Altlasten-Sanierungs-Unternehmen</a:t>
            </a:r>
          </a:p>
        </p:txBody>
      </p:sp>
      <p:sp>
        <p:nvSpPr>
          <p:cNvPr id="9" name="Textfeld 8">
            <a:extLst>
              <a:ext uri="{FF2B5EF4-FFF2-40B4-BE49-F238E27FC236}">
                <a16:creationId xmlns:a16="http://schemas.microsoft.com/office/drawing/2014/main" id="{28EA9A38-FADC-8FFA-D209-DD2B0381EE6C}"/>
              </a:ext>
            </a:extLst>
          </p:cNvPr>
          <p:cNvSpPr txBox="1"/>
          <p:nvPr/>
        </p:nvSpPr>
        <p:spPr>
          <a:xfrm>
            <a:off x="8540940" y="2297124"/>
            <a:ext cx="3188944" cy="1569660"/>
          </a:xfrm>
          <a:prstGeom prst="rect">
            <a:avLst/>
          </a:prstGeom>
          <a:noFill/>
        </p:spPr>
        <p:txBody>
          <a:bodyPr wrap="square" rtlCol="0">
            <a:spAutoFit/>
          </a:bodyPr>
          <a:lstStyle/>
          <a:p>
            <a:r>
              <a:rPr lang="de-DE" sz="1200" dirty="0">
                <a:latin typeface="Barlow semi condensed" panose="00000506000000000000" pitchFamily="2" charset="0"/>
              </a:rPr>
              <a:t>z.B. als Bauelektriker*in, der*die den Anschluss einer Photovoltaikanlage einrichtet</a:t>
            </a:r>
          </a:p>
          <a:p>
            <a:endParaRPr lang="de-DE" sz="1200" dirty="0">
              <a:latin typeface="Barlow semi condensed" panose="00000506000000000000" pitchFamily="2" charset="0"/>
            </a:endParaRPr>
          </a:p>
          <a:p>
            <a:r>
              <a:rPr lang="de-DE" sz="1200" dirty="0">
                <a:latin typeface="Barlow semi condensed" panose="00000506000000000000" pitchFamily="2" charset="0"/>
              </a:rPr>
              <a:t>z.B. als Dachdecker*in, der*die die Dämmung im Dachstuhl nachrüstet.</a:t>
            </a:r>
          </a:p>
          <a:p>
            <a:endParaRPr lang="de-DE" sz="1200" dirty="0">
              <a:latin typeface="Barlow semi condensed" panose="00000506000000000000" pitchFamily="2" charset="0"/>
            </a:endParaRPr>
          </a:p>
          <a:p>
            <a:r>
              <a:rPr lang="de-DE" sz="1200" dirty="0">
                <a:latin typeface="Barlow semi condensed" panose="00000506000000000000" pitchFamily="2" charset="0"/>
              </a:rPr>
              <a:t>z.B. als Anlagenmechaniker*in, der*die eine Wärmepumpe installiert</a:t>
            </a:r>
          </a:p>
        </p:txBody>
      </p:sp>
      <p:cxnSp>
        <p:nvCxnSpPr>
          <p:cNvPr id="11" name="Gerade Verbindung mit Pfeil 10">
            <a:extLst>
              <a:ext uri="{FF2B5EF4-FFF2-40B4-BE49-F238E27FC236}">
                <a16:creationId xmlns:a16="http://schemas.microsoft.com/office/drawing/2014/main" id="{7A28266A-E1FF-4690-BA7F-20A3B91E4F42}"/>
              </a:ext>
            </a:extLst>
          </p:cNvPr>
          <p:cNvCxnSpPr>
            <a:cxnSpLocks/>
          </p:cNvCxnSpPr>
          <p:nvPr/>
        </p:nvCxnSpPr>
        <p:spPr>
          <a:xfrm flipH="1">
            <a:off x="3306520" y="1184732"/>
            <a:ext cx="960680" cy="965378"/>
          </a:xfrm>
          <a:prstGeom prst="straightConnector1">
            <a:avLst/>
          </a:prstGeom>
          <a:ln w="28575">
            <a:tailEnd type="triangle"/>
          </a:ln>
        </p:spPr>
        <p:style>
          <a:lnRef idx="1">
            <a:schemeClr val="accent6"/>
          </a:lnRef>
          <a:fillRef idx="0">
            <a:schemeClr val="accent6"/>
          </a:fillRef>
          <a:effectRef idx="0">
            <a:schemeClr val="accent6"/>
          </a:effectRef>
          <a:fontRef idx="minor">
            <a:schemeClr val="tx1"/>
          </a:fontRef>
        </p:style>
      </p:cxnSp>
      <p:cxnSp>
        <p:nvCxnSpPr>
          <p:cNvPr id="12" name="Gerade Verbindung mit Pfeil 11">
            <a:extLst>
              <a:ext uri="{FF2B5EF4-FFF2-40B4-BE49-F238E27FC236}">
                <a16:creationId xmlns:a16="http://schemas.microsoft.com/office/drawing/2014/main" id="{D0C1C285-13BB-C905-6024-48101940BCA1}"/>
              </a:ext>
            </a:extLst>
          </p:cNvPr>
          <p:cNvCxnSpPr>
            <a:cxnSpLocks/>
          </p:cNvCxnSpPr>
          <p:nvPr/>
        </p:nvCxnSpPr>
        <p:spPr>
          <a:xfrm flipH="1">
            <a:off x="5451676" y="1138316"/>
            <a:ext cx="144460" cy="1108115"/>
          </a:xfrm>
          <a:prstGeom prst="straightConnector1">
            <a:avLst/>
          </a:prstGeom>
          <a:ln w="28575">
            <a:tailEnd type="triangle"/>
          </a:ln>
        </p:spPr>
        <p:style>
          <a:lnRef idx="1">
            <a:schemeClr val="accent6"/>
          </a:lnRef>
          <a:fillRef idx="0">
            <a:schemeClr val="accent6"/>
          </a:fillRef>
          <a:effectRef idx="0">
            <a:schemeClr val="accent6"/>
          </a:effectRef>
          <a:fontRef idx="minor">
            <a:schemeClr val="tx1"/>
          </a:fontRef>
        </p:style>
      </p:cxnSp>
      <p:cxnSp>
        <p:nvCxnSpPr>
          <p:cNvPr id="38" name="Gerade Verbindung mit Pfeil 37">
            <a:extLst>
              <a:ext uri="{FF2B5EF4-FFF2-40B4-BE49-F238E27FC236}">
                <a16:creationId xmlns:a16="http://schemas.microsoft.com/office/drawing/2014/main" id="{78A11A0E-ABDE-9DD2-E4E4-F654CF0FB881}"/>
              </a:ext>
            </a:extLst>
          </p:cNvPr>
          <p:cNvCxnSpPr>
            <a:cxnSpLocks/>
          </p:cNvCxnSpPr>
          <p:nvPr/>
        </p:nvCxnSpPr>
        <p:spPr>
          <a:xfrm>
            <a:off x="7820371" y="4927545"/>
            <a:ext cx="623843" cy="0"/>
          </a:xfrm>
          <a:prstGeom prst="straightConnector1">
            <a:avLst/>
          </a:prstGeom>
          <a:ln w="28575">
            <a:headEnd type="triangle"/>
            <a:tailEnd type="triangle"/>
          </a:ln>
        </p:spPr>
        <p:style>
          <a:lnRef idx="1">
            <a:schemeClr val="accent6"/>
          </a:lnRef>
          <a:fillRef idx="0">
            <a:schemeClr val="accent6"/>
          </a:fillRef>
          <a:effectRef idx="0">
            <a:schemeClr val="accent6"/>
          </a:effectRef>
          <a:fontRef idx="minor">
            <a:schemeClr val="tx1"/>
          </a:fontRef>
        </p:style>
      </p:cxnSp>
      <p:cxnSp>
        <p:nvCxnSpPr>
          <p:cNvPr id="42" name="Gerade Verbindung mit Pfeil 41">
            <a:extLst>
              <a:ext uri="{FF2B5EF4-FFF2-40B4-BE49-F238E27FC236}">
                <a16:creationId xmlns:a16="http://schemas.microsoft.com/office/drawing/2014/main" id="{9E179790-3F92-057B-7607-CE9DA8EB35C0}"/>
              </a:ext>
            </a:extLst>
          </p:cNvPr>
          <p:cNvCxnSpPr>
            <a:cxnSpLocks/>
          </p:cNvCxnSpPr>
          <p:nvPr/>
        </p:nvCxnSpPr>
        <p:spPr>
          <a:xfrm>
            <a:off x="3937455" y="4900992"/>
            <a:ext cx="623843" cy="0"/>
          </a:xfrm>
          <a:prstGeom prst="straightConnector1">
            <a:avLst/>
          </a:prstGeom>
          <a:ln w="28575">
            <a:headEnd type="triangle"/>
            <a:tailEnd type="triangle"/>
          </a:ln>
        </p:spPr>
        <p:style>
          <a:lnRef idx="1">
            <a:schemeClr val="accent6"/>
          </a:lnRef>
          <a:fillRef idx="0">
            <a:schemeClr val="accent6"/>
          </a:fillRef>
          <a:effectRef idx="0">
            <a:schemeClr val="accent6"/>
          </a:effectRef>
          <a:fontRef idx="minor">
            <a:schemeClr val="tx1"/>
          </a:fontRef>
        </p:style>
      </p:cxnSp>
      <p:cxnSp>
        <p:nvCxnSpPr>
          <p:cNvPr id="15" name="Gerade Verbindung mit Pfeil 14">
            <a:extLst>
              <a:ext uri="{FF2B5EF4-FFF2-40B4-BE49-F238E27FC236}">
                <a16:creationId xmlns:a16="http://schemas.microsoft.com/office/drawing/2014/main" id="{77EB0062-5D14-511D-888D-D1437AEE278D}"/>
              </a:ext>
            </a:extLst>
          </p:cNvPr>
          <p:cNvCxnSpPr>
            <a:cxnSpLocks/>
          </p:cNvCxnSpPr>
          <p:nvPr/>
        </p:nvCxnSpPr>
        <p:spPr>
          <a:xfrm>
            <a:off x="7403690" y="1138316"/>
            <a:ext cx="1040524" cy="1056241"/>
          </a:xfrm>
          <a:prstGeom prst="straightConnector1">
            <a:avLst/>
          </a:prstGeom>
          <a:ln w="28575">
            <a:tailEnd type="triangle"/>
          </a:ln>
        </p:spPr>
        <p:style>
          <a:lnRef idx="1">
            <a:schemeClr val="accent6"/>
          </a:lnRef>
          <a:fillRef idx="0">
            <a:schemeClr val="accent6"/>
          </a:fillRef>
          <a:effectRef idx="0">
            <a:schemeClr val="accent6"/>
          </a:effectRef>
          <a:fontRef idx="minor">
            <a:schemeClr val="tx1"/>
          </a:fontRef>
        </p:style>
      </p:cxnSp>
      <p:sp>
        <p:nvSpPr>
          <p:cNvPr id="2" name="Textfeld 1">
            <a:extLst>
              <a:ext uri="{FF2B5EF4-FFF2-40B4-BE49-F238E27FC236}">
                <a16:creationId xmlns:a16="http://schemas.microsoft.com/office/drawing/2014/main" id="{CABF6A30-71F0-4055-1056-EB535C5A2978}"/>
              </a:ext>
            </a:extLst>
          </p:cNvPr>
          <p:cNvSpPr txBox="1"/>
          <p:nvPr/>
        </p:nvSpPr>
        <p:spPr>
          <a:xfrm>
            <a:off x="2007705" y="6132243"/>
            <a:ext cx="8826904" cy="369332"/>
          </a:xfrm>
          <a:prstGeom prst="rect">
            <a:avLst/>
          </a:prstGeom>
          <a:noFill/>
        </p:spPr>
        <p:txBody>
          <a:bodyPr wrap="none" rtlCol="0">
            <a:spAutoFit/>
          </a:bodyPr>
          <a:lstStyle/>
          <a:p>
            <a:r>
              <a:rPr lang="de-DE" dirty="0"/>
              <a:t>Wie kann mein Job/mein Unternehmen einen Beitrag zur nachhaltigen Entwicklung leisten? </a:t>
            </a:r>
          </a:p>
        </p:txBody>
      </p:sp>
      <p:sp>
        <p:nvSpPr>
          <p:cNvPr id="14" name="Rechteck: abgerundete Ecken 13">
            <a:extLst>
              <a:ext uri="{FF2B5EF4-FFF2-40B4-BE49-F238E27FC236}">
                <a16:creationId xmlns:a16="http://schemas.microsoft.com/office/drawing/2014/main" id="{E17C522F-CF50-934E-28CA-4431B7D80E73}"/>
              </a:ext>
            </a:extLst>
          </p:cNvPr>
          <p:cNvSpPr/>
          <p:nvPr/>
        </p:nvSpPr>
        <p:spPr>
          <a:xfrm>
            <a:off x="814726" y="1383583"/>
            <a:ext cx="2286480" cy="886866"/>
          </a:xfrm>
          <a:prstGeom prst="roundRect">
            <a:avLst/>
          </a:prstGeom>
          <a:solidFill>
            <a:srgbClr val="FFC000"/>
          </a:solidFill>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r>
              <a:rPr lang="de-DE" dirty="0">
                <a:solidFill>
                  <a:schemeClr val="tx1"/>
                </a:solidFill>
              </a:rPr>
              <a:t> Unternehmen und Arbeitnehmer*innen intern</a:t>
            </a:r>
          </a:p>
        </p:txBody>
      </p:sp>
      <p:sp>
        <p:nvSpPr>
          <p:cNvPr id="16" name="Rechteck: abgerundete Ecken 15">
            <a:extLst>
              <a:ext uri="{FF2B5EF4-FFF2-40B4-BE49-F238E27FC236}">
                <a16:creationId xmlns:a16="http://schemas.microsoft.com/office/drawing/2014/main" id="{363403CA-D6BA-78EC-78D0-FCEEA0A951A1}"/>
              </a:ext>
            </a:extLst>
          </p:cNvPr>
          <p:cNvSpPr/>
          <p:nvPr/>
        </p:nvSpPr>
        <p:spPr>
          <a:xfrm>
            <a:off x="5697099" y="1446914"/>
            <a:ext cx="2057111" cy="965378"/>
          </a:xfrm>
          <a:prstGeom prst="roundRect">
            <a:avLst/>
          </a:prstGeom>
          <a:solidFill>
            <a:srgbClr val="FFC000"/>
          </a:solidFill>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r>
              <a:rPr lang="de-DE" dirty="0">
                <a:solidFill>
                  <a:schemeClr val="tx1"/>
                </a:solidFill>
              </a:rPr>
              <a:t>Durch ein Unternehmen mit Klimaprodukt</a:t>
            </a:r>
          </a:p>
        </p:txBody>
      </p:sp>
      <p:sp>
        <p:nvSpPr>
          <p:cNvPr id="17" name="Rechteck: abgerundete Ecken 16">
            <a:extLst>
              <a:ext uri="{FF2B5EF4-FFF2-40B4-BE49-F238E27FC236}">
                <a16:creationId xmlns:a16="http://schemas.microsoft.com/office/drawing/2014/main" id="{9441F48C-6ACB-4409-DABF-6150D3097BA9}"/>
              </a:ext>
            </a:extLst>
          </p:cNvPr>
          <p:cNvSpPr/>
          <p:nvPr/>
        </p:nvSpPr>
        <p:spPr>
          <a:xfrm>
            <a:off x="9225897" y="1281053"/>
            <a:ext cx="2128868" cy="965378"/>
          </a:xfrm>
          <a:prstGeom prst="roundRect">
            <a:avLst/>
          </a:prstGeom>
          <a:solidFill>
            <a:srgbClr val="FFC000"/>
          </a:solidFill>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r>
              <a:rPr lang="de-DE" dirty="0">
                <a:solidFill>
                  <a:schemeClr val="tx1"/>
                </a:solidFill>
              </a:rPr>
              <a:t>Mit den berufsspezifischen Fähigkeiten</a:t>
            </a:r>
          </a:p>
        </p:txBody>
      </p:sp>
    </p:spTree>
    <p:extLst>
      <p:ext uri="{BB962C8B-B14F-4D97-AF65-F5344CB8AC3E}">
        <p14:creationId xmlns:p14="http://schemas.microsoft.com/office/powerpoint/2010/main" val="39102176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2"/>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8">
                                            <p:txEl>
                                              <p:pRg st="4" end="4"/>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5"/>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15"/>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9">
                                            <p:txEl>
                                              <p:pRg st="2" end="2"/>
                                            </p:txEl>
                                          </p:spTgt>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nodeType="clickEffect">
                                  <p:stCondLst>
                                    <p:cond delay="0"/>
                                  </p:stCondLst>
                                  <p:childTnLst>
                                    <p:set>
                                      <p:cBhvr>
                                        <p:cTn id="58" dur="1" fill="hold">
                                          <p:stCondLst>
                                            <p:cond delay="0"/>
                                          </p:stCondLst>
                                        </p:cTn>
                                        <p:tgtEl>
                                          <p:spTgt spid="9">
                                            <p:txEl>
                                              <p:pRg st="4" end="4"/>
                                            </p:txEl>
                                          </p:spTgt>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6"/>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nodeType="clickEffect">
                                  <p:stCondLst>
                                    <p:cond delay="0"/>
                                  </p:stCondLst>
                                  <p:childTnLst>
                                    <p:set>
                                      <p:cBhvr>
                                        <p:cTn id="66" dur="1" fill="hold">
                                          <p:stCondLst>
                                            <p:cond delay="0"/>
                                          </p:stCondLst>
                                        </p:cTn>
                                        <p:tgtEl>
                                          <p:spTgt spid="38"/>
                                        </p:tgtEl>
                                        <p:attrNameLst>
                                          <p:attrName>style.visibility</p:attrName>
                                        </p:attrNameLst>
                                      </p:cBhvr>
                                      <p:to>
                                        <p:strVal val="visible"/>
                                      </p:to>
                                    </p:set>
                                  </p:childTnLst>
                                </p:cTn>
                              </p:par>
                              <p:par>
                                <p:cTn id="67" presetID="1" presetClass="entr" presetSubtype="0" fill="hold" nodeType="withEffect">
                                  <p:stCondLst>
                                    <p:cond delay="0"/>
                                  </p:stCondLst>
                                  <p:childTnLst>
                                    <p:set>
                                      <p:cBhvr>
                                        <p:cTn id="68" dur="1" fill="hold">
                                          <p:stCondLst>
                                            <p:cond delay="0"/>
                                          </p:stCondLst>
                                        </p:cTn>
                                        <p:tgtEl>
                                          <p:spTgt spid="4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
            <a:extLst>
              <a:ext uri="{FF2B5EF4-FFF2-40B4-BE49-F238E27FC236}">
                <a16:creationId xmlns:a16="http://schemas.microsoft.com/office/drawing/2014/main" id="{5C533723-FD0F-ED22-DADD-8C935166FAB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5400000">
            <a:off x="1352642" y="-54511"/>
            <a:ext cx="6180529" cy="7315201"/>
          </a:xfrm>
          <a:prstGeom prst="rect">
            <a:avLst/>
          </a:prstGeom>
        </p:spPr>
      </p:pic>
      <p:sp>
        <p:nvSpPr>
          <p:cNvPr id="7" name="Rechteck 6">
            <a:extLst>
              <a:ext uri="{FF2B5EF4-FFF2-40B4-BE49-F238E27FC236}">
                <a16:creationId xmlns:a16="http://schemas.microsoft.com/office/drawing/2014/main" id="{8C57D601-8907-6BB6-EFC9-18AA79884A2F}"/>
              </a:ext>
            </a:extLst>
          </p:cNvPr>
          <p:cNvSpPr/>
          <p:nvPr/>
        </p:nvSpPr>
        <p:spPr>
          <a:xfrm>
            <a:off x="0" y="0"/>
            <a:ext cx="12192000" cy="996365"/>
          </a:xfrm>
          <a:prstGeom prst="rect">
            <a:avLst/>
          </a:prstGeom>
          <a:solidFill>
            <a:srgbClr val="64D2B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 name="Titel 1">
            <a:extLst>
              <a:ext uri="{FF2B5EF4-FFF2-40B4-BE49-F238E27FC236}">
                <a16:creationId xmlns:a16="http://schemas.microsoft.com/office/drawing/2014/main" id="{B4381730-BFA8-83D7-5A0A-51213A1951EC}"/>
              </a:ext>
            </a:extLst>
          </p:cNvPr>
          <p:cNvSpPr>
            <a:spLocks noGrp="1"/>
          </p:cNvSpPr>
          <p:nvPr>
            <p:ph type="title"/>
          </p:nvPr>
        </p:nvSpPr>
        <p:spPr>
          <a:xfrm>
            <a:off x="623046" y="-164600"/>
            <a:ext cx="10515600" cy="1325563"/>
          </a:xfrm>
        </p:spPr>
        <p:txBody>
          <a:bodyPr>
            <a:normAutofit/>
          </a:bodyPr>
          <a:lstStyle/>
          <a:p>
            <a:r>
              <a:rPr lang="de-DE" sz="2800" b="1" dirty="0">
                <a:latin typeface="Futura Md BT"/>
              </a:rPr>
              <a:t>Die „Netto Null“ bis 2050 - Fahrplan</a:t>
            </a:r>
          </a:p>
        </p:txBody>
      </p:sp>
      <p:sp>
        <p:nvSpPr>
          <p:cNvPr id="5" name="Textfeld 4">
            <a:extLst>
              <a:ext uri="{FF2B5EF4-FFF2-40B4-BE49-F238E27FC236}">
                <a16:creationId xmlns:a16="http://schemas.microsoft.com/office/drawing/2014/main" id="{B310B9E7-0BF3-DF1D-BD51-CC4E23AF73DF}"/>
              </a:ext>
            </a:extLst>
          </p:cNvPr>
          <p:cNvSpPr txBox="1"/>
          <p:nvPr/>
        </p:nvSpPr>
        <p:spPr>
          <a:xfrm>
            <a:off x="8100508" y="6185523"/>
            <a:ext cx="3955843" cy="507831"/>
          </a:xfrm>
          <a:prstGeom prst="rect">
            <a:avLst/>
          </a:prstGeom>
          <a:noFill/>
        </p:spPr>
        <p:txBody>
          <a:bodyPr wrap="square" rtlCol="0">
            <a:spAutoFit/>
          </a:bodyPr>
          <a:lstStyle/>
          <a:p>
            <a:pPr algn="r"/>
            <a:r>
              <a:rPr lang="de-DE" sz="900" dirty="0">
                <a:latin typeface="Futura Md BT"/>
              </a:rPr>
              <a:t>Prognos, Öko-Institut, Wuppertal-Institut (2020): Klimaneutrales Deutschland. Studie im Auftrag von Agora Energiewende, Agora Verkehrswende und Stiftung Klimaneutralität</a:t>
            </a:r>
          </a:p>
        </p:txBody>
      </p:sp>
    </p:spTree>
    <p:extLst>
      <p:ext uri="{BB962C8B-B14F-4D97-AF65-F5344CB8AC3E}">
        <p14:creationId xmlns:p14="http://schemas.microsoft.com/office/powerpoint/2010/main" val="16396079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hteck 4">
            <a:extLst>
              <a:ext uri="{FF2B5EF4-FFF2-40B4-BE49-F238E27FC236}">
                <a16:creationId xmlns:a16="http://schemas.microsoft.com/office/drawing/2014/main" id="{B9158BB2-2BC3-7E17-EC40-42F62CED6376}"/>
              </a:ext>
            </a:extLst>
          </p:cNvPr>
          <p:cNvSpPr/>
          <p:nvPr/>
        </p:nvSpPr>
        <p:spPr>
          <a:xfrm>
            <a:off x="0" y="144379"/>
            <a:ext cx="12192000" cy="1026695"/>
          </a:xfrm>
          <a:prstGeom prst="rect">
            <a:avLst/>
          </a:prstGeom>
          <a:solidFill>
            <a:srgbClr val="64D2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4000" dirty="0">
                <a:solidFill>
                  <a:schemeClr val="tx1"/>
                </a:solidFill>
                <a:latin typeface="Barlow semi condensed" panose="00000506000000000000" pitchFamily="2" charset="0"/>
              </a:rPr>
              <a:t>3. A – Berufe sammeln am Wimmelbild Zukunft</a:t>
            </a:r>
          </a:p>
        </p:txBody>
      </p:sp>
      <p:pic>
        <p:nvPicPr>
          <p:cNvPr id="3" name="Grafik 2">
            <a:extLst>
              <a:ext uri="{FF2B5EF4-FFF2-40B4-BE49-F238E27FC236}">
                <a16:creationId xmlns:a16="http://schemas.microsoft.com/office/drawing/2014/main" id="{2DA9DF69-972F-5005-D443-DE53F252D912}"/>
              </a:ext>
            </a:extLst>
          </p:cNvPr>
          <p:cNvPicPr>
            <a:picLocks noChangeAspect="1"/>
          </p:cNvPicPr>
          <p:nvPr/>
        </p:nvPicPr>
        <p:blipFill rotWithShape="1">
          <a:blip r:embed="rId2">
            <a:extLst>
              <a:ext uri="{28A0092B-C50C-407E-A947-70E740481C1C}">
                <a14:useLocalDpi xmlns:a14="http://schemas.microsoft.com/office/drawing/2010/main" val="0"/>
              </a:ext>
            </a:extLst>
          </a:blip>
          <a:srcRect l="14875" t="14493" r="1254" b="4073"/>
          <a:stretch/>
        </p:blipFill>
        <p:spPr>
          <a:xfrm rot="10800000">
            <a:off x="1857" y="1750741"/>
            <a:ext cx="6109736" cy="4516243"/>
          </a:xfrm>
          <a:prstGeom prst="rect">
            <a:avLst/>
          </a:prstGeom>
        </p:spPr>
      </p:pic>
      <p:pic>
        <p:nvPicPr>
          <p:cNvPr id="6" name="Grafik 5">
            <a:extLst>
              <a:ext uri="{FF2B5EF4-FFF2-40B4-BE49-F238E27FC236}">
                <a16:creationId xmlns:a16="http://schemas.microsoft.com/office/drawing/2014/main" id="{1C7112DA-0449-9A4D-9444-BF410F613BE1}"/>
              </a:ext>
            </a:extLst>
          </p:cNvPr>
          <p:cNvPicPr>
            <a:picLocks noChangeAspect="1"/>
          </p:cNvPicPr>
          <p:nvPr/>
        </p:nvPicPr>
        <p:blipFill rotWithShape="1">
          <a:blip r:embed="rId3">
            <a:extLst>
              <a:ext uri="{28A0092B-C50C-407E-A947-70E740481C1C}">
                <a14:useLocalDpi xmlns:a14="http://schemas.microsoft.com/office/drawing/2010/main" val="0"/>
              </a:ext>
            </a:extLst>
          </a:blip>
          <a:srcRect l="6496" r="9167"/>
          <a:stretch/>
        </p:blipFill>
        <p:spPr>
          <a:xfrm rot="5400000">
            <a:off x="7011755" y="1571391"/>
            <a:ext cx="5481833" cy="4874944"/>
          </a:xfrm>
          <a:prstGeom prst="rect">
            <a:avLst/>
          </a:prstGeom>
          <a:solidFill>
            <a:srgbClr val="FFFFFF">
              <a:shade val="85000"/>
            </a:srgbClr>
          </a:solidFill>
          <a:ln w="28575" cap="sq">
            <a:no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 name="Textfeld 1">
            <a:extLst>
              <a:ext uri="{FF2B5EF4-FFF2-40B4-BE49-F238E27FC236}">
                <a16:creationId xmlns:a16="http://schemas.microsoft.com/office/drawing/2014/main" id="{32F81566-DACC-3974-0D23-9DD78979771E}"/>
              </a:ext>
            </a:extLst>
          </p:cNvPr>
          <p:cNvSpPr txBox="1"/>
          <p:nvPr/>
        </p:nvSpPr>
        <p:spPr>
          <a:xfrm>
            <a:off x="7452107" y="6373392"/>
            <a:ext cx="1429134" cy="246221"/>
          </a:xfrm>
          <a:prstGeom prst="rect">
            <a:avLst/>
          </a:prstGeom>
          <a:noFill/>
        </p:spPr>
        <p:txBody>
          <a:bodyPr wrap="square" rtlCol="0">
            <a:spAutoFit/>
          </a:bodyPr>
          <a:lstStyle/>
          <a:p>
            <a:pPr algn="ctr"/>
            <a:r>
              <a:rPr lang="de-DE" sz="1000" dirty="0">
                <a:solidFill>
                  <a:schemeClr val="bg1"/>
                </a:solidFill>
              </a:rPr>
              <a:t>© ANU Hessen e.V. </a:t>
            </a:r>
          </a:p>
        </p:txBody>
      </p:sp>
      <p:sp>
        <p:nvSpPr>
          <p:cNvPr id="4" name="Textfeld 3">
            <a:extLst>
              <a:ext uri="{FF2B5EF4-FFF2-40B4-BE49-F238E27FC236}">
                <a16:creationId xmlns:a16="http://schemas.microsoft.com/office/drawing/2014/main" id="{4E1768BC-7857-4A59-585D-E2143E4D2074}"/>
              </a:ext>
            </a:extLst>
          </p:cNvPr>
          <p:cNvSpPr txBox="1"/>
          <p:nvPr/>
        </p:nvSpPr>
        <p:spPr>
          <a:xfrm>
            <a:off x="4756204" y="6012392"/>
            <a:ext cx="1429134" cy="246221"/>
          </a:xfrm>
          <a:prstGeom prst="rect">
            <a:avLst/>
          </a:prstGeom>
          <a:noFill/>
        </p:spPr>
        <p:txBody>
          <a:bodyPr wrap="square" rtlCol="0">
            <a:spAutoFit/>
          </a:bodyPr>
          <a:lstStyle/>
          <a:p>
            <a:pPr algn="ctr"/>
            <a:r>
              <a:rPr lang="de-DE" sz="1000" dirty="0">
                <a:solidFill>
                  <a:schemeClr val="bg1"/>
                </a:solidFill>
              </a:rPr>
              <a:t>© ANU Hessen e.V. </a:t>
            </a:r>
          </a:p>
        </p:txBody>
      </p:sp>
    </p:spTree>
    <p:extLst>
      <p:ext uri="{BB962C8B-B14F-4D97-AF65-F5344CB8AC3E}">
        <p14:creationId xmlns:p14="http://schemas.microsoft.com/office/powerpoint/2010/main" val="182581632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hteck 4">
            <a:extLst>
              <a:ext uri="{FF2B5EF4-FFF2-40B4-BE49-F238E27FC236}">
                <a16:creationId xmlns:a16="http://schemas.microsoft.com/office/drawing/2014/main" id="{B9158BB2-2BC3-7E17-EC40-42F62CED6376}"/>
              </a:ext>
            </a:extLst>
          </p:cNvPr>
          <p:cNvSpPr/>
          <p:nvPr/>
        </p:nvSpPr>
        <p:spPr>
          <a:xfrm>
            <a:off x="0" y="144379"/>
            <a:ext cx="12192000" cy="1026695"/>
          </a:xfrm>
          <a:prstGeom prst="rect">
            <a:avLst/>
          </a:prstGeom>
          <a:solidFill>
            <a:srgbClr val="64D2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4000" dirty="0">
                <a:solidFill>
                  <a:schemeClr val="tx1"/>
                </a:solidFill>
                <a:latin typeface="Barlow semi condensed" panose="00000506000000000000" pitchFamily="2" charset="0"/>
              </a:rPr>
              <a:t>3. B – Das Energiesparhaus</a:t>
            </a:r>
          </a:p>
        </p:txBody>
      </p:sp>
      <p:pic>
        <p:nvPicPr>
          <p:cNvPr id="3" name="Grafik 2">
            <a:extLst>
              <a:ext uri="{FF2B5EF4-FFF2-40B4-BE49-F238E27FC236}">
                <a16:creationId xmlns:a16="http://schemas.microsoft.com/office/drawing/2014/main" id="{32CF812F-85A6-7971-5BED-D0D83DC2C658}"/>
              </a:ext>
            </a:extLst>
          </p:cNvPr>
          <p:cNvPicPr>
            <a:picLocks noChangeAspect="1"/>
          </p:cNvPicPr>
          <p:nvPr/>
        </p:nvPicPr>
        <p:blipFill>
          <a:blip r:embed="rId2"/>
          <a:stretch>
            <a:fillRect/>
          </a:stretch>
        </p:blipFill>
        <p:spPr>
          <a:xfrm rot="21259189">
            <a:off x="253330" y="1504068"/>
            <a:ext cx="4895385" cy="5112520"/>
          </a:xfrm>
          <a:prstGeom prst="rect">
            <a:avLst/>
          </a:prstGeom>
        </p:spPr>
      </p:pic>
      <p:pic>
        <p:nvPicPr>
          <p:cNvPr id="6" name="Grafik 5">
            <a:extLst>
              <a:ext uri="{FF2B5EF4-FFF2-40B4-BE49-F238E27FC236}">
                <a16:creationId xmlns:a16="http://schemas.microsoft.com/office/drawing/2014/main" id="{CE0623D0-8898-27A3-C25B-AEE026FDBDCC}"/>
              </a:ext>
            </a:extLst>
          </p:cNvPr>
          <p:cNvPicPr>
            <a:picLocks noChangeAspect="1"/>
          </p:cNvPicPr>
          <p:nvPr/>
        </p:nvPicPr>
        <p:blipFill rotWithShape="1">
          <a:blip r:embed="rId3">
            <a:extLst>
              <a:ext uri="{28A0092B-C50C-407E-A947-70E740481C1C}">
                <a14:useLocalDpi xmlns:a14="http://schemas.microsoft.com/office/drawing/2010/main" val="0"/>
              </a:ext>
            </a:extLst>
          </a:blip>
          <a:srcRect l="16417" t="2262" r="24666" b="2082"/>
          <a:stretch/>
        </p:blipFill>
        <p:spPr>
          <a:xfrm rot="5400000">
            <a:off x="6599663" y="1169022"/>
            <a:ext cx="4627756" cy="5635083"/>
          </a:xfrm>
          <a:prstGeom prst="rect">
            <a:avLst/>
          </a:prstGeom>
          <a:ln w="28575">
            <a:solidFill>
              <a:schemeClr val="accent1">
                <a:lumMod val="60000"/>
                <a:lumOff val="40000"/>
              </a:schemeClr>
            </a:solidFill>
          </a:ln>
        </p:spPr>
      </p:pic>
    </p:spTree>
    <p:extLst>
      <p:ext uri="{BB962C8B-B14F-4D97-AF65-F5344CB8AC3E}">
        <p14:creationId xmlns:p14="http://schemas.microsoft.com/office/powerpoint/2010/main" val="152083515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
            <a:extLst>
              <a:ext uri="{FF2B5EF4-FFF2-40B4-BE49-F238E27FC236}">
                <a16:creationId xmlns:a16="http://schemas.microsoft.com/office/drawing/2014/main" id="{A3A3D8FF-3EE3-C62E-BB73-9304A3A2F7F3}"/>
              </a:ext>
            </a:extLst>
          </p:cNvPr>
          <p:cNvPicPr>
            <a:picLocks noChangeAspect="1"/>
          </p:cNvPicPr>
          <p:nvPr/>
        </p:nvPicPr>
        <p:blipFill>
          <a:blip r:embed="rId2"/>
          <a:stretch>
            <a:fillRect/>
          </a:stretch>
        </p:blipFill>
        <p:spPr>
          <a:xfrm>
            <a:off x="0" y="0"/>
            <a:ext cx="12192000" cy="6782523"/>
          </a:xfrm>
          <a:prstGeom prst="rect">
            <a:avLst/>
          </a:prstGeom>
        </p:spPr>
      </p:pic>
      <p:sp>
        <p:nvSpPr>
          <p:cNvPr id="2" name="Textfeld 1">
            <a:extLst>
              <a:ext uri="{FF2B5EF4-FFF2-40B4-BE49-F238E27FC236}">
                <a16:creationId xmlns:a16="http://schemas.microsoft.com/office/drawing/2014/main" id="{9F0F21BD-8B83-D4F5-7996-398F0C47E8BE}"/>
              </a:ext>
            </a:extLst>
          </p:cNvPr>
          <p:cNvSpPr txBox="1"/>
          <p:nvPr/>
        </p:nvSpPr>
        <p:spPr>
          <a:xfrm>
            <a:off x="10762866" y="6510026"/>
            <a:ext cx="1429134" cy="246221"/>
          </a:xfrm>
          <a:prstGeom prst="rect">
            <a:avLst/>
          </a:prstGeom>
          <a:noFill/>
        </p:spPr>
        <p:txBody>
          <a:bodyPr wrap="square" rtlCol="0">
            <a:spAutoFit/>
          </a:bodyPr>
          <a:lstStyle/>
          <a:p>
            <a:pPr algn="ctr"/>
            <a:r>
              <a:rPr lang="de-DE" sz="1000" dirty="0">
                <a:solidFill>
                  <a:schemeClr val="bg1"/>
                </a:solidFill>
              </a:rPr>
              <a:t>© ANU Hessen e.V. </a:t>
            </a:r>
          </a:p>
        </p:txBody>
      </p:sp>
    </p:spTree>
    <p:extLst>
      <p:ext uri="{BB962C8B-B14F-4D97-AF65-F5344CB8AC3E}">
        <p14:creationId xmlns:p14="http://schemas.microsoft.com/office/powerpoint/2010/main" val="355143773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hteck 4">
            <a:extLst>
              <a:ext uri="{FF2B5EF4-FFF2-40B4-BE49-F238E27FC236}">
                <a16:creationId xmlns:a16="http://schemas.microsoft.com/office/drawing/2014/main" id="{B9158BB2-2BC3-7E17-EC40-42F62CED6376}"/>
              </a:ext>
            </a:extLst>
          </p:cNvPr>
          <p:cNvSpPr/>
          <p:nvPr/>
        </p:nvSpPr>
        <p:spPr>
          <a:xfrm>
            <a:off x="0" y="144379"/>
            <a:ext cx="12192000" cy="1026695"/>
          </a:xfrm>
          <a:prstGeom prst="rect">
            <a:avLst/>
          </a:prstGeom>
          <a:solidFill>
            <a:srgbClr val="64D2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4000" dirty="0">
                <a:solidFill>
                  <a:schemeClr val="tx1"/>
                </a:solidFill>
                <a:latin typeface="Barlow semi condensed" panose="00000506000000000000" pitchFamily="2" charset="0"/>
              </a:rPr>
              <a:t>Zusatzmaterial: Klimaberufe-Würfel</a:t>
            </a:r>
          </a:p>
        </p:txBody>
      </p:sp>
      <p:pic>
        <p:nvPicPr>
          <p:cNvPr id="4" name="Grafik 3">
            <a:extLst>
              <a:ext uri="{FF2B5EF4-FFF2-40B4-BE49-F238E27FC236}">
                <a16:creationId xmlns:a16="http://schemas.microsoft.com/office/drawing/2014/main" id="{F223AD7A-F212-167B-FC6E-A71C2F6F29F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171074"/>
            <a:ext cx="4219710" cy="5686926"/>
          </a:xfrm>
          <a:prstGeom prst="rect">
            <a:avLst/>
          </a:prstGeom>
        </p:spPr>
      </p:pic>
      <p:pic>
        <p:nvPicPr>
          <p:cNvPr id="7" name="Grafik 6">
            <a:extLst>
              <a:ext uri="{FF2B5EF4-FFF2-40B4-BE49-F238E27FC236}">
                <a16:creationId xmlns:a16="http://schemas.microsoft.com/office/drawing/2014/main" id="{D99FD4C4-7D1C-7E19-BE23-93659CAA0726}"/>
              </a:ext>
            </a:extLst>
          </p:cNvPr>
          <p:cNvPicPr>
            <a:picLocks noChangeAspect="1"/>
          </p:cNvPicPr>
          <p:nvPr/>
        </p:nvPicPr>
        <p:blipFill rotWithShape="1">
          <a:blip r:embed="rId3">
            <a:extLst>
              <a:ext uri="{28A0092B-C50C-407E-A947-70E740481C1C}">
                <a14:useLocalDpi xmlns:a14="http://schemas.microsoft.com/office/drawing/2010/main" val="0"/>
              </a:ext>
            </a:extLst>
          </a:blip>
          <a:srcRect l="8149" t="15857" r="10178"/>
          <a:stretch/>
        </p:blipFill>
        <p:spPr>
          <a:xfrm>
            <a:off x="5377267" y="3958901"/>
            <a:ext cx="2847425" cy="2863180"/>
          </a:xfrm>
          <a:prstGeom prst="rect">
            <a:avLst/>
          </a:prstGeom>
          <a:ln>
            <a:solidFill>
              <a:schemeClr val="bg2">
                <a:lumMod val="50000"/>
              </a:schemeClr>
            </a:solidFill>
          </a:ln>
        </p:spPr>
      </p:pic>
      <p:pic>
        <p:nvPicPr>
          <p:cNvPr id="9" name="Grafik 8">
            <a:extLst>
              <a:ext uri="{FF2B5EF4-FFF2-40B4-BE49-F238E27FC236}">
                <a16:creationId xmlns:a16="http://schemas.microsoft.com/office/drawing/2014/main" id="{F7193C21-9DEE-014A-7233-DF03159F45B1}"/>
              </a:ext>
            </a:extLst>
          </p:cNvPr>
          <p:cNvPicPr>
            <a:picLocks noChangeAspect="1"/>
          </p:cNvPicPr>
          <p:nvPr/>
        </p:nvPicPr>
        <p:blipFill rotWithShape="1">
          <a:blip r:embed="rId4">
            <a:extLst>
              <a:ext uri="{28A0092B-C50C-407E-A947-70E740481C1C}">
                <a14:useLocalDpi xmlns:a14="http://schemas.microsoft.com/office/drawing/2010/main" val="0"/>
              </a:ext>
            </a:extLst>
          </a:blip>
          <a:srcRect l="23549" t="16107" r="20887" b="6260"/>
          <a:stretch/>
        </p:blipFill>
        <p:spPr>
          <a:xfrm rot="5635055">
            <a:off x="7353110" y="1123358"/>
            <a:ext cx="2751535" cy="2883259"/>
          </a:xfrm>
          <a:prstGeom prst="rect">
            <a:avLst/>
          </a:prstGeom>
          <a:ln>
            <a:solidFill>
              <a:schemeClr val="bg2">
                <a:lumMod val="50000"/>
              </a:schemeClr>
            </a:solidFill>
          </a:ln>
        </p:spPr>
      </p:pic>
    </p:spTree>
    <p:extLst>
      <p:ext uri="{BB962C8B-B14F-4D97-AF65-F5344CB8AC3E}">
        <p14:creationId xmlns:p14="http://schemas.microsoft.com/office/powerpoint/2010/main" val="150108969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Grafik 7">
            <a:extLst>
              <a:ext uri="{FF2B5EF4-FFF2-40B4-BE49-F238E27FC236}">
                <a16:creationId xmlns:a16="http://schemas.microsoft.com/office/drawing/2014/main" id="{CAA28BA8-DB09-45BE-2B6B-585AD4371928}"/>
              </a:ext>
            </a:extLst>
          </p:cNvPr>
          <p:cNvPicPr>
            <a:picLocks noChangeAspect="1"/>
          </p:cNvPicPr>
          <p:nvPr/>
        </p:nvPicPr>
        <p:blipFill>
          <a:blip r:embed="rId3"/>
          <a:stretch>
            <a:fillRect/>
          </a:stretch>
        </p:blipFill>
        <p:spPr>
          <a:xfrm>
            <a:off x="7320239" y="1171074"/>
            <a:ext cx="4488827" cy="3198188"/>
          </a:xfrm>
          <a:prstGeom prst="rect">
            <a:avLst/>
          </a:prstGeom>
        </p:spPr>
      </p:pic>
      <p:pic>
        <p:nvPicPr>
          <p:cNvPr id="3" name="Grafik 2">
            <a:extLst>
              <a:ext uri="{FF2B5EF4-FFF2-40B4-BE49-F238E27FC236}">
                <a16:creationId xmlns:a16="http://schemas.microsoft.com/office/drawing/2014/main" id="{5912D794-08CD-AA1C-3AA0-7D3A71CA7C55}"/>
              </a:ext>
            </a:extLst>
          </p:cNvPr>
          <p:cNvPicPr>
            <a:picLocks noChangeAspect="1"/>
          </p:cNvPicPr>
          <p:nvPr/>
        </p:nvPicPr>
        <p:blipFill>
          <a:blip r:embed="rId4"/>
          <a:stretch>
            <a:fillRect/>
          </a:stretch>
        </p:blipFill>
        <p:spPr>
          <a:xfrm rot="21444578">
            <a:off x="1501738" y="992621"/>
            <a:ext cx="4177928" cy="2958425"/>
          </a:xfrm>
          <a:prstGeom prst="rect">
            <a:avLst/>
          </a:prstGeom>
        </p:spPr>
      </p:pic>
      <p:sp>
        <p:nvSpPr>
          <p:cNvPr id="5" name="Rechteck 4">
            <a:extLst>
              <a:ext uri="{FF2B5EF4-FFF2-40B4-BE49-F238E27FC236}">
                <a16:creationId xmlns:a16="http://schemas.microsoft.com/office/drawing/2014/main" id="{B9158BB2-2BC3-7E17-EC40-42F62CED6376}"/>
              </a:ext>
            </a:extLst>
          </p:cNvPr>
          <p:cNvSpPr/>
          <p:nvPr/>
        </p:nvSpPr>
        <p:spPr>
          <a:xfrm>
            <a:off x="0" y="144379"/>
            <a:ext cx="12192000" cy="1026695"/>
          </a:xfrm>
          <a:prstGeom prst="rect">
            <a:avLst/>
          </a:prstGeom>
          <a:solidFill>
            <a:srgbClr val="64D2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4000" dirty="0">
                <a:solidFill>
                  <a:schemeClr val="tx1"/>
                </a:solidFill>
                <a:latin typeface="Barlow semi condensed" panose="00000506000000000000" pitchFamily="2" charset="0"/>
              </a:rPr>
              <a:t>Zusatzmaterial: Klimaberufe-Karten</a:t>
            </a:r>
          </a:p>
        </p:txBody>
      </p:sp>
      <p:pic>
        <p:nvPicPr>
          <p:cNvPr id="11" name="Grafik 10">
            <a:extLst>
              <a:ext uri="{FF2B5EF4-FFF2-40B4-BE49-F238E27FC236}">
                <a16:creationId xmlns:a16="http://schemas.microsoft.com/office/drawing/2014/main" id="{1D76E25D-DB7C-2A35-A124-D6F0B2785168}"/>
              </a:ext>
            </a:extLst>
          </p:cNvPr>
          <p:cNvPicPr>
            <a:picLocks noChangeAspect="1"/>
          </p:cNvPicPr>
          <p:nvPr/>
        </p:nvPicPr>
        <p:blipFill>
          <a:blip r:embed="rId5"/>
          <a:stretch>
            <a:fillRect/>
          </a:stretch>
        </p:blipFill>
        <p:spPr>
          <a:xfrm rot="21292256">
            <a:off x="240941" y="3548294"/>
            <a:ext cx="4164553" cy="2958425"/>
          </a:xfrm>
          <a:prstGeom prst="rect">
            <a:avLst/>
          </a:prstGeom>
        </p:spPr>
      </p:pic>
      <p:pic>
        <p:nvPicPr>
          <p:cNvPr id="13" name="Grafik 12">
            <a:extLst>
              <a:ext uri="{FF2B5EF4-FFF2-40B4-BE49-F238E27FC236}">
                <a16:creationId xmlns:a16="http://schemas.microsoft.com/office/drawing/2014/main" id="{EEF9A11B-7E12-F454-73B4-3EB5B29EE26D}"/>
              </a:ext>
            </a:extLst>
          </p:cNvPr>
          <p:cNvPicPr>
            <a:picLocks noChangeAspect="1"/>
          </p:cNvPicPr>
          <p:nvPr/>
        </p:nvPicPr>
        <p:blipFill rotWithShape="1">
          <a:blip r:embed="rId6"/>
          <a:srcRect t="6063" b="6778"/>
          <a:stretch/>
        </p:blipFill>
        <p:spPr>
          <a:xfrm rot="276865">
            <a:off x="5378886" y="3790025"/>
            <a:ext cx="4445109" cy="2722534"/>
          </a:xfrm>
          <a:prstGeom prst="rect">
            <a:avLst/>
          </a:prstGeom>
        </p:spPr>
      </p:pic>
    </p:spTree>
    <p:extLst>
      <p:ext uri="{BB962C8B-B14F-4D97-AF65-F5344CB8AC3E}">
        <p14:creationId xmlns:p14="http://schemas.microsoft.com/office/powerpoint/2010/main" val="306077801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Grafik 2">
            <a:extLst>
              <a:ext uri="{FF2B5EF4-FFF2-40B4-BE49-F238E27FC236}">
                <a16:creationId xmlns:a16="http://schemas.microsoft.com/office/drawing/2014/main" id="{7B83B770-38BA-DBD1-D1F4-0D879BB3E3DB}"/>
              </a:ext>
            </a:extLst>
          </p:cNvPr>
          <p:cNvPicPr>
            <a:picLocks noChangeAspect="1"/>
          </p:cNvPicPr>
          <p:nvPr/>
        </p:nvPicPr>
        <p:blipFill>
          <a:blip r:embed="rId2"/>
          <a:stretch>
            <a:fillRect/>
          </a:stretch>
        </p:blipFill>
        <p:spPr>
          <a:xfrm rot="490818">
            <a:off x="8016178" y="1243009"/>
            <a:ext cx="3877823" cy="5470612"/>
          </a:xfrm>
          <a:prstGeom prst="rect">
            <a:avLst/>
          </a:prstGeom>
          <a:ln w="9525">
            <a:solidFill>
              <a:schemeClr val="accent4">
                <a:lumMod val="75000"/>
              </a:schemeClr>
            </a:solidFill>
          </a:ln>
        </p:spPr>
      </p:pic>
      <p:sp>
        <p:nvSpPr>
          <p:cNvPr id="5" name="Rechteck 4">
            <a:extLst>
              <a:ext uri="{FF2B5EF4-FFF2-40B4-BE49-F238E27FC236}">
                <a16:creationId xmlns:a16="http://schemas.microsoft.com/office/drawing/2014/main" id="{B9158BB2-2BC3-7E17-EC40-42F62CED6376}"/>
              </a:ext>
            </a:extLst>
          </p:cNvPr>
          <p:cNvSpPr/>
          <p:nvPr/>
        </p:nvSpPr>
        <p:spPr>
          <a:xfrm>
            <a:off x="0" y="144379"/>
            <a:ext cx="12192000" cy="1026695"/>
          </a:xfrm>
          <a:prstGeom prst="rect">
            <a:avLst/>
          </a:prstGeom>
          <a:solidFill>
            <a:srgbClr val="64D2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4000" dirty="0">
                <a:solidFill>
                  <a:schemeClr val="tx1"/>
                </a:solidFill>
                <a:latin typeface="Barlow semi condensed" panose="00000506000000000000" pitchFamily="2" charset="0"/>
              </a:rPr>
              <a:t>3. C – Jeder Beruf ist ein Klimaberuf</a:t>
            </a:r>
          </a:p>
        </p:txBody>
      </p:sp>
      <p:pic>
        <p:nvPicPr>
          <p:cNvPr id="11" name="Grafik 10">
            <a:extLst>
              <a:ext uri="{FF2B5EF4-FFF2-40B4-BE49-F238E27FC236}">
                <a16:creationId xmlns:a16="http://schemas.microsoft.com/office/drawing/2014/main" id="{E9BC28F5-5BB9-385C-6591-4BB2BE264FF6}"/>
              </a:ext>
            </a:extLst>
          </p:cNvPr>
          <p:cNvPicPr>
            <a:picLocks noChangeAspect="1"/>
          </p:cNvPicPr>
          <p:nvPr/>
        </p:nvPicPr>
        <p:blipFill>
          <a:blip r:embed="rId3"/>
          <a:stretch>
            <a:fillRect/>
          </a:stretch>
        </p:blipFill>
        <p:spPr>
          <a:xfrm>
            <a:off x="-1487" y="1290269"/>
            <a:ext cx="4546785" cy="3144448"/>
          </a:xfrm>
          <a:prstGeom prst="rect">
            <a:avLst/>
          </a:prstGeom>
        </p:spPr>
      </p:pic>
      <p:pic>
        <p:nvPicPr>
          <p:cNvPr id="2" name="Grafik 1">
            <a:extLst>
              <a:ext uri="{FF2B5EF4-FFF2-40B4-BE49-F238E27FC236}">
                <a16:creationId xmlns:a16="http://schemas.microsoft.com/office/drawing/2014/main" id="{A9B2ADFF-935D-D13F-F553-28F1551EC378}"/>
              </a:ext>
            </a:extLst>
          </p:cNvPr>
          <p:cNvPicPr>
            <a:picLocks noChangeAspect="1"/>
          </p:cNvPicPr>
          <p:nvPr/>
        </p:nvPicPr>
        <p:blipFill>
          <a:blip r:embed="rId4"/>
          <a:stretch>
            <a:fillRect/>
          </a:stretch>
        </p:blipFill>
        <p:spPr>
          <a:xfrm rot="21443632">
            <a:off x="4799809" y="2094063"/>
            <a:ext cx="3291546" cy="4681309"/>
          </a:xfrm>
          <a:prstGeom prst="rect">
            <a:avLst/>
          </a:prstGeom>
          <a:ln w="9525">
            <a:solidFill>
              <a:schemeClr val="accent4">
                <a:lumMod val="75000"/>
              </a:schemeClr>
            </a:solidFill>
          </a:ln>
        </p:spPr>
      </p:pic>
    </p:spTree>
    <p:extLst>
      <p:ext uri="{BB962C8B-B14F-4D97-AF65-F5344CB8AC3E}">
        <p14:creationId xmlns:p14="http://schemas.microsoft.com/office/powerpoint/2010/main" val="84173386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hteck 4">
            <a:extLst>
              <a:ext uri="{FF2B5EF4-FFF2-40B4-BE49-F238E27FC236}">
                <a16:creationId xmlns:a16="http://schemas.microsoft.com/office/drawing/2014/main" id="{B9158BB2-2BC3-7E17-EC40-42F62CED6376}"/>
              </a:ext>
            </a:extLst>
          </p:cNvPr>
          <p:cNvSpPr/>
          <p:nvPr/>
        </p:nvSpPr>
        <p:spPr>
          <a:xfrm>
            <a:off x="0" y="144379"/>
            <a:ext cx="12192000" cy="1026695"/>
          </a:xfrm>
          <a:prstGeom prst="rect">
            <a:avLst/>
          </a:prstGeom>
          <a:solidFill>
            <a:srgbClr val="64D2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4000" dirty="0">
                <a:solidFill>
                  <a:schemeClr val="tx1"/>
                </a:solidFill>
                <a:latin typeface="Barlow semi condensed" panose="00000506000000000000" pitchFamily="2" charset="0"/>
              </a:rPr>
              <a:t>3. C – Jeder Beruf ist ein Klimaberuf</a:t>
            </a:r>
          </a:p>
        </p:txBody>
      </p:sp>
      <p:pic>
        <p:nvPicPr>
          <p:cNvPr id="3" name="Grafik 2">
            <a:extLst>
              <a:ext uri="{FF2B5EF4-FFF2-40B4-BE49-F238E27FC236}">
                <a16:creationId xmlns:a16="http://schemas.microsoft.com/office/drawing/2014/main" id="{88BC473E-A94C-4B35-7F97-A301603A74F1}"/>
              </a:ext>
            </a:extLst>
          </p:cNvPr>
          <p:cNvPicPr>
            <a:picLocks noChangeAspect="1"/>
          </p:cNvPicPr>
          <p:nvPr/>
        </p:nvPicPr>
        <p:blipFill>
          <a:blip r:embed="rId2"/>
          <a:stretch>
            <a:fillRect/>
          </a:stretch>
        </p:blipFill>
        <p:spPr>
          <a:xfrm rot="21390589">
            <a:off x="1594625" y="1171074"/>
            <a:ext cx="4083648" cy="5647324"/>
          </a:xfrm>
          <a:prstGeom prst="rect">
            <a:avLst/>
          </a:prstGeom>
          <a:ln w="9525">
            <a:solidFill>
              <a:schemeClr val="accent4">
                <a:lumMod val="75000"/>
              </a:schemeClr>
            </a:solidFill>
          </a:ln>
        </p:spPr>
      </p:pic>
      <p:pic>
        <p:nvPicPr>
          <p:cNvPr id="6" name="Grafik 5">
            <a:extLst>
              <a:ext uri="{FF2B5EF4-FFF2-40B4-BE49-F238E27FC236}">
                <a16:creationId xmlns:a16="http://schemas.microsoft.com/office/drawing/2014/main" id="{A3683D58-2CC7-170D-CD2B-F1E05E1EEFC3}"/>
              </a:ext>
            </a:extLst>
          </p:cNvPr>
          <p:cNvPicPr>
            <a:picLocks noChangeAspect="1"/>
          </p:cNvPicPr>
          <p:nvPr/>
        </p:nvPicPr>
        <p:blipFill>
          <a:blip r:embed="rId3"/>
          <a:stretch>
            <a:fillRect/>
          </a:stretch>
        </p:blipFill>
        <p:spPr>
          <a:xfrm rot="498997">
            <a:off x="6716782" y="1200937"/>
            <a:ext cx="3815667" cy="5409553"/>
          </a:xfrm>
          <a:prstGeom prst="rect">
            <a:avLst/>
          </a:prstGeom>
          <a:ln w="9525">
            <a:solidFill>
              <a:schemeClr val="accent4">
                <a:lumMod val="75000"/>
              </a:schemeClr>
            </a:solidFill>
          </a:ln>
        </p:spPr>
      </p:pic>
    </p:spTree>
    <p:extLst>
      <p:ext uri="{BB962C8B-B14F-4D97-AF65-F5344CB8AC3E}">
        <p14:creationId xmlns:p14="http://schemas.microsoft.com/office/powerpoint/2010/main" val="241914674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hteck 4">
            <a:extLst>
              <a:ext uri="{FF2B5EF4-FFF2-40B4-BE49-F238E27FC236}">
                <a16:creationId xmlns:a16="http://schemas.microsoft.com/office/drawing/2014/main" id="{B9158BB2-2BC3-7E17-EC40-42F62CED6376}"/>
              </a:ext>
            </a:extLst>
          </p:cNvPr>
          <p:cNvSpPr/>
          <p:nvPr/>
        </p:nvSpPr>
        <p:spPr>
          <a:xfrm>
            <a:off x="0" y="144379"/>
            <a:ext cx="12192000" cy="1026695"/>
          </a:xfrm>
          <a:prstGeom prst="rect">
            <a:avLst/>
          </a:prstGeom>
          <a:solidFill>
            <a:srgbClr val="64D2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4000" dirty="0">
                <a:solidFill>
                  <a:schemeClr val="tx1"/>
                </a:solidFill>
                <a:latin typeface="Barlow semi condensed" panose="00000506000000000000" pitchFamily="2" charset="0"/>
              </a:rPr>
              <a:t>3. D – Vorbilder in Klimaberufen</a:t>
            </a:r>
          </a:p>
        </p:txBody>
      </p:sp>
      <p:pic>
        <p:nvPicPr>
          <p:cNvPr id="3" name="Grafik 2">
            <a:extLst>
              <a:ext uri="{FF2B5EF4-FFF2-40B4-BE49-F238E27FC236}">
                <a16:creationId xmlns:a16="http://schemas.microsoft.com/office/drawing/2014/main" id="{CA1EAAA0-C59B-8F94-1A65-C1C9872C8C83}"/>
              </a:ext>
            </a:extLst>
          </p:cNvPr>
          <p:cNvPicPr>
            <a:picLocks noChangeAspect="1"/>
          </p:cNvPicPr>
          <p:nvPr/>
        </p:nvPicPr>
        <p:blipFill>
          <a:blip r:embed="rId2"/>
          <a:stretch>
            <a:fillRect/>
          </a:stretch>
        </p:blipFill>
        <p:spPr>
          <a:xfrm>
            <a:off x="3302088" y="1171074"/>
            <a:ext cx="5587824" cy="5686926"/>
          </a:xfrm>
          <a:prstGeom prst="rect">
            <a:avLst/>
          </a:prstGeom>
        </p:spPr>
      </p:pic>
    </p:spTree>
    <p:extLst>
      <p:ext uri="{BB962C8B-B14F-4D97-AF65-F5344CB8AC3E}">
        <p14:creationId xmlns:p14="http://schemas.microsoft.com/office/powerpoint/2010/main" val="269346615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hteck 4">
            <a:extLst>
              <a:ext uri="{FF2B5EF4-FFF2-40B4-BE49-F238E27FC236}">
                <a16:creationId xmlns:a16="http://schemas.microsoft.com/office/drawing/2014/main" id="{B9158BB2-2BC3-7E17-EC40-42F62CED6376}"/>
              </a:ext>
            </a:extLst>
          </p:cNvPr>
          <p:cNvSpPr/>
          <p:nvPr/>
        </p:nvSpPr>
        <p:spPr>
          <a:xfrm>
            <a:off x="0" y="144379"/>
            <a:ext cx="12192000" cy="1026695"/>
          </a:xfrm>
          <a:prstGeom prst="rect">
            <a:avLst/>
          </a:prstGeom>
          <a:solidFill>
            <a:srgbClr val="64D2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4000" dirty="0">
                <a:solidFill>
                  <a:schemeClr val="tx1"/>
                </a:solidFill>
                <a:latin typeface="Barlow semi condensed" panose="00000506000000000000" pitchFamily="2" charset="0"/>
              </a:rPr>
              <a:t>3. D – Vorbilder in Klimaberufen</a:t>
            </a:r>
          </a:p>
        </p:txBody>
      </p:sp>
      <p:pic>
        <p:nvPicPr>
          <p:cNvPr id="4" name="Grafik 3">
            <a:extLst>
              <a:ext uri="{FF2B5EF4-FFF2-40B4-BE49-F238E27FC236}">
                <a16:creationId xmlns:a16="http://schemas.microsoft.com/office/drawing/2014/main" id="{866772A0-6F97-8263-66FA-D7D32EB9E785}"/>
              </a:ext>
            </a:extLst>
          </p:cNvPr>
          <p:cNvPicPr>
            <a:picLocks noChangeAspect="1"/>
          </p:cNvPicPr>
          <p:nvPr/>
        </p:nvPicPr>
        <p:blipFill rotWithShape="1">
          <a:blip r:embed="rId2"/>
          <a:srcRect l="4725" r="3313"/>
          <a:stretch/>
        </p:blipFill>
        <p:spPr>
          <a:xfrm>
            <a:off x="695325" y="1171074"/>
            <a:ext cx="3412155" cy="5686926"/>
          </a:xfrm>
          <a:prstGeom prst="rect">
            <a:avLst/>
          </a:prstGeom>
        </p:spPr>
      </p:pic>
      <p:pic>
        <p:nvPicPr>
          <p:cNvPr id="7" name="Grafik 6">
            <a:extLst>
              <a:ext uri="{FF2B5EF4-FFF2-40B4-BE49-F238E27FC236}">
                <a16:creationId xmlns:a16="http://schemas.microsoft.com/office/drawing/2014/main" id="{4F1F181F-6A0B-5EB9-2EE2-C9D6694339A2}"/>
              </a:ext>
            </a:extLst>
          </p:cNvPr>
          <p:cNvPicPr>
            <a:picLocks noChangeAspect="1"/>
          </p:cNvPicPr>
          <p:nvPr/>
        </p:nvPicPr>
        <p:blipFill rotWithShape="1">
          <a:blip r:embed="rId3"/>
          <a:srcRect l="5332" t="4730" r="1289"/>
          <a:stretch/>
        </p:blipFill>
        <p:spPr>
          <a:xfrm>
            <a:off x="5649719" y="1645977"/>
            <a:ext cx="5846956" cy="4927620"/>
          </a:xfrm>
          <a:prstGeom prst="rect">
            <a:avLst/>
          </a:prstGeom>
        </p:spPr>
      </p:pic>
      <p:sp>
        <p:nvSpPr>
          <p:cNvPr id="8" name="Textfeld 7">
            <a:extLst>
              <a:ext uri="{FF2B5EF4-FFF2-40B4-BE49-F238E27FC236}">
                <a16:creationId xmlns:a16="http://schemas.microsoft.com/office/drawing/2014/main" id="{2A08BD6D-9D38-4E0F-C989-6E0846CE9F02}"/>
              </a:ext>
            </a:extLst>
          </p:cNvPr>
          <p:cNvSpPr txBox="1"/>
          <p:nvPr/>
        </p:nvSpPr>
        <p:spPr>
          <a:xfrm>
            <a:off x="4052535" y="2578954"/>
            <a:ext cx="1700565" cy="1015663"/>
          </a:xfrm>
          <a:prstGeom prst="rect">
            <a:avLst/>
          </a:prstGeom>
          <a:noFill/>
          <a:ln w="19050">
            <a:noFill/>
          </a:ln>
        </p:spPr>
        <p:txBody>
          <a:bodyPr wrap="square" rtlCol="0">
            <a:spAutoFit/>
          </a:bodyPr>
          <a:lstStyle/>
          <a:p>
            <a:r>
              <a:rPr lang="de-DE" sz="2000" dirty="0">
                <a:latin typeface="Arial" panose="020B0604020202020204" pitchFamily="34" charset="0"/>
                <a:cs typeface="Arial" panose="020B0604020202020204" pitchFamily="34" charset="0"/>
              </a:rPr>
              <a:t>z.B. Stuckateurin Annika</a:t>
            </a:r>
          </a:p>
        </p:txBody>
      </p:sp>
      <p:sp>
        <p:nvSpPr>
          <p:cNvPr id="2" name="Textfeld 1">
            <a:extLst>
              <a:ext uri="{FF2B5EF4-FFF2-40B4-BE49-F238E27FC236}">
                <a16:creationId xmlns:a16="http://schemas.microsoft.com/office/drawing/2014/main" id="{FF76A23C-6429-49B2-2ACD-AE4E26FDBBAA}"/>
              </a:ext>
            </a:extLst>
          </p:cNvPr>
          <p:cNvSpPr txBox="1"/>
          <p:nvPr/>
        </p:nvSpPr>
        <p:spPr>
          <a:xfrm>
            <a:off x="10782108" y="6613593"/>
            <a:ext cx="1429134" cy="246221"/>
          </a:xfrm>
          <a:prstGeom prst="rect">
            <a:avLst/>
          </a:prstGeom>
          <a:noFill/>
        </p:spPr>
        <p:txBody>
          <a:bodyPr wrap="square" rtlCol="0">
            <a:spAutoFit/>
          </a:bodyPr>
          <a:lstStyle/>
          <a:p>
            <a:pPr algn="ctr"/>
            <a:r>
              <a:rPr lang="de-DE" sz="1000" dirty="0"/>
              <a:t>© ANU Hessen e.V. </a:t>
            </a:r>
          </a:p>
        </p:txBody>
      </p:sp>
    </p:spTree>
    <p:extLst>
      <p:ext uri="{BB962C8B-B14F-4D97-AF65-F5344CB8AC3E}">
        <p14:creationId xmlns:p14="http://schemas.microsoft.com/office/powerpoint/2010/main" val="328794581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hteck 4">
            <a:extLst>
              <a:ext uri="{FF2B5EF4-FFF2-40B4-BE49-F238E27FC236}">
                <a16:creationId xmlns:a16="http://schemas.microsoft.com/office/drawing/2014/main" id="{B9158BB2-2BC3-7E17-EC40-42F62CED6376}"/>
              </a:ext>
            </a:extLst>
          </p:cNvPr>
          <p:cNvSpPr/>
          <p:nvPr/>
        </p:nvSpPr>
        <p:spPr>
          <a:xfrm>
            <a:off x="0" y="144379"/>
            <a:ext cx="12192000" cy="1026695"/>
          </a:xfrm>
          <a:prstGeom prst="rect">
            <a:avLst/>
          </a:prstGeom>
          <a:solidFill>
            <a:srgbClr val="64D2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4000" dirty="0">
                <a:solidFill>
                  <a:schemeClr val="tx1"/>
                </a:solidFill>
                <a:latin typeface="Barlow semi condensed" panose="00000506000000000000" pitchFamily="2" charset="0"/>
              </a:rPr>
              <a:t>3. D – Vorbilder in Klimaberufen</a:t>
            </a:r>
          </a:p>
        </p:txBody>
      </p:sp>
      <p:pic>
        <p:nvPicPr>
          <p:cNvPr id="10" name="Grafik 9">
            <a:extLst>
              <a:ext uri="{FF2B5EF4-FFF2-40B4-BE49-F238E27FC236}">
                <a16:creationId xmlns:a16="http://schemas.microsoft.com/office/drawing/2014/main" id="{77A8E71F-02DB-64BF-8837-9F9300F14818}"/>
              </a:ext>
            </a:extLst>
          </p:cNvPr>
          <p:cNvPicPr>
            <a:picLocks noChangeAspect="1"/>
          </p:cNvPicPr>
          <p:nvPr/>
        </p:nvPicPr>
        <p:blipFill>
          <a:blip r:embed="rId3"/>
          <a:stretch>
            <a:fillRect/>
          </a:stretch>
        </p:blipFill>
        <p:spPr>
          <a:xfrm>
            <a:off x="737529" y="2197769"/>
            <a:ext cx="4755220" cy="4413257"/>
          </a:xfrm>
          <a:prstGeom prst="rect">
            <a:avLst/>
          </a:prstGeom>
        </p:spPr>
      </p:pic>
      <p:pic>
        <p:nvPicPr>
          <p:cNvPr id="12" name="Grafik 11">
            <a:extLst>
              <a:ext uri="{FF2B5EF4-FFF2-40B4-BE49-F238E27FC236}">
                <a16:creationId xmlns:a16="http://schemas.microsoft.com/office/drawing/2014/main" id="{EA852D02-B425-4B5E-D07B-02D7D19C2737}"/>
              </a:ext>
            </a:extLst>
          </p:cNvPr>
          <p:cNvPicPr>
            <a:picLocks noChangeAspect="1"/>
          </p:cNvPicPr>
          <p:nvPr/>
        </p:nvPicPr>
        <p:blipFill rotWithShape="1">
          <a:blip r:embed="rId4"/>
          <a:srcRect l="3033"/>
          <a:stretch/>
        </p:blipFill>
        <p:spPr>
          <a:xfrm>
            <a:off x="6096000" y="2197769"/>
            <a:ext cx="5358471" cy="4413257"/>
          </a:xfrm>
          <a:prstGeom prst="rect">
            <a:avLst/>
          </a:prstGeom>
        </p:spPr>
      </p:pic>
      <p:sp>
        <p:nvSpPr>
          <p:cNvPr id="2" name="Textfeld 1">
            <a:extLst>
              <a:ext uri="{FF2B5EF4-FFF2-40B4-BE49-F238E27FC236}">
                <a16:creationId xmlns:a16="http://schemas.microsoft.com/office/drawing/2014/main" id="{D804E8DD-283F-4919-E0E2-0417F99A6B20}"/>
              </a:ext>
            </a:extLst>
          </p:cNvPr>
          <p:cNvSpPr txBox="1"/>
          <p:nvPr/>
        </p:nvSpPr>
        <p:spPr>
          <a:xfrm>
            <a:off x="737529" y="1171074"/>
            <a:ext cx="3226316" cy="830997"/>
          </a:xfrm>
          <a:prstGeom prst="rect">
            <a:avLst/>
          </a:prstGeom>
          <a:noFill/>
        </p:spPr>
        <p:txBody>
          <a:bodyPr wrap="square" rtlCol="0">
            <a:spAutoFit/>
          </a:bodyPr>
          <a:lstStyle/>
          <a:p>
            <a:r>
              <a:rPr lang="de-DE" sz="2400" dirty="0">
                <a:latin typeface="Arial" panose="020B0604020202020204" pitchFamily="34" charset="0"/>
                <a:cs typeface="Arial" panose="020B0604020202020204" pitchFamily="34" charset="0"/>
              </a:rPr>
              <a:t>Samer - Anlagenmechaniker</a:t>
            </a:r>
          </a:p>
        </p:txBody>
      </p:sp>
      <p:sp>
        <p:nvSpPr>
          <p:cNvPr id="3" name="Textfeld 2">
            <a:extLst>
              <a:ext uri="{FF2B5EF4-FFF2-40B4-BE49-F238E27FC236}">
                <a16:creationId xmlns:a16="http://schemas.microsoft.com/office/drawing/2014/main" id="{FEFC8189-0270-FDD7-F29B-9248FC7CD5EE}"/>
              </a:ext>
            </a:extLst>
          </p:cNvPr>
          <p:cNvSpPr txBox="1"/>
          <p:nvPr/>
        </p:nvSpPr>
        <p:spPr>
          <a:xfrm>
            <a:off x="11025625" y="6611026"/>
            <a:ext cx="1429134" cy="246221"/>
          </a:xfrm>
          <a:prstGeom prst="rect">
            <a:avLst/>
          </a:prstGeom>
          <a:noFill/>
        </p:spPr>
        <p:txBody>
          <a:bodyPr wrap="square" rtlCol="0">
            <a:spAutoFit/>
          </a:bodyPr>
          <a:lstStyle/>
          <a:p>
            <a:r>
              <a:rPr lang="de-DE" sz="1000" dirty="0"/>
              <a:t>© ANU Hessen e.V. </a:t>
            </a:r>
          </a:p>
        </p:txBody>
      </p:sp>
    </p:spTree>
    <p:extLst>
      <p:ext uri="{BB962C8B-B14F-4D97-AF65-F5344CB8AC3E}">
        <p14:creationId xmlns:p14="http://schemas.microsoft.com/office/powerpoint/2010/main" val="4162554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E1D41C8-0B95-E610-8F92-8DFCC0DC18DD}"/>
            </a:ext>
          </a:extLst>
        </p:cNvPr>
        <p:cNvGrpSpPr/>
        <p:nvPr/>
      </p:nvGrpSpPr>
      <p:grpSpPr>
        <a:xfrm>
          <a:off x="0" y="0"/>
          <a:ext cx="0" cy="0"/>
          <a:chOff x="0" y="0"/>
          <a:chExt cx="0" cy="0"/>
        </a:xfrm>
      </p:grpSpPr>
      <p:pic>
        <p:nvPicPr>
          <p:cNvPr id="4" name="Grafik 3">
            <a:extLst>
              <a:ext uri="{FF2B5EF4-FFF2-40B4-BE49-F238E27FC236}">
                <a16:creationId xmlns:a16="http://schemas.microsoft.com/office/drawing/2014/main" id="{01530CDA-4A43-3A31-0CFE-0D20514894AF}"/>
              </a:ext>
            </a:extLst>
          </p:cNvPr>
          <p:cNvPicPr>
            <a:picLocks noChangeAspect="1"/>
          </p:cNvPicPr>
          <p:nvPr/>
        </p:nvPicPr>
        <p:blipFill rotWithShape="1">
          <a:blip r:embed="rId3">
            <a:extLst>
              <a:ext uri="{28A0092B-C50C-407E-A947-70E740481C1C}">
                <a14:useLocalDpi xmlns:a14="http://schemas.microsoft.com/office/drawing/2010/main" val="0"/>
              </a:ext>
            </a:extLst>
          </a:blip>
          <a:srcRect l="6541" t="52274" r="36624" b="-591"/>
          <a:stretch/>
        </p:blipFill>
        <p:spPr>
          <a:xfrm rot="5400000">
            <a:off x="1247669" y="882411"/>
            <a:ext cx="5601493" cy="5502806"/>
          </a:xfrm>
          <a:prstGeom prst="rect">
            <a:avLst/>
          </a:prstGeom>
        </p:spPr>
      </p:pic>
      <p:pic>
        <p:nvPicPr>
          <p:cNvPr id="10" name="Grafik 9">
            <a:extLst>
              <a:ext uri="{FF2B5EF4-FFF2-40B4-BE49-F238E27FC236}">
                <a16:creationId xmlns:a16="http://schemas.microsoft.com/office/drawing/2014/main" id="{D935D5CE-E82F-6E57-A30C-6E360273506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616280" y="1268760"/>
            <a:ext cx="1815666" cy="2420888"/>
          </a:xfrm>
          <a:prstGeom prst="rect">
            <a:avLst/>
          </a:prstGeom>
        </p:spPr>
      </p:pic>
      <p:pic>
        <p:nvPicPr>
          <p:cNvPr id="16" name="Grafik 15">
            <a:extLst>
              <a:ext uri="{FF2B5EF4-FFF2-40B4-BE49-F238E27FC236}">
                <a16:creationId xmlns:a16="http://schemas.microsoft.com/office/drawing/2014/main" id="{BF7E7FB6-0537-5689-658E-CB4650B3D294}"/>
              </a:ext>
            </a:extLst>
          </p:cNvPr>
          <p:cNvPicPr>
            <a:picLocks noChangeAspect="1"/>
          </p:cNvPicPr>
          <p:nvPr/>
        </p:nvPicPr>
        <p:blipFill rotWithShape="1">
          <a:blip r:embed="rId5">
            <a:extLst>
              <a:ext uri="{28A0092B-C50C-407E-A947-70E740481C1C}">
                <a14:useLocalDpi xmlns:a14="http://schemas.microsoft.com/office/drawing/2010/main" val="0"/>
              </a:ext>
            </a:extLst>
          </a:blip>
          <a:srcRect t="30068"/>
          <a:stretch/>
        </p:blipFill>
        <p:spPr>
          <a:xfrm>
            <a:off x="8630248" y="5095271"/>
            <a:ext cx="1420200" cy="744879"/>
          </a:xfrm>
          <a:prstGeom prst="rect">
            <a:avLst/>
          </a:prstGeom>
        </p:spPr>
      </p:pic>
      <p:pic>
        <p:nvPicPr>
          <p:cNvPr id="12" name="Grafik 11">
            <a:extLst>
              <a:ext uri="{FF2B5EF4-FFF2-40B4-BE49-F238E27FC236}">
                <a16:creationId xmlns:a16="http://schemas.microsoft.com/office/drawing/2014/main" id="{23C68832-98CF-68CD-A3F5-1A5515770EF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531080" y="3771233"/>
            <a:ext cx="1836204" cy="1224136"/>
          </a:xfrm>
          <a:prstGeom prst="rect">
            <a:avLst/>
          </a:prstGeom>
        </p:spPr>
      </p:pic>
      <p:sp>
        <p:nvSpPr>
          <p:cNvPr id="17" name="Textfeld 16">
            <a:extLst>
              <a:ext uri="{FF2B5EF4-FFF2-40B4-BE49-F238E27FC236}">
                <a16:creationId xmlns:a16="http://schemas.microsoft.com/office/drawing/2014/main" id="{4747882C-A787-F642-442C-2730FA320649}"/>
              </a:ext>
            </a:extLst>
          </p:cNvPr>
          <p:cNvSpPr txBox="1"/>
          <p:nvPr/>
        </p:nvSpPr>
        <p:spPr>
          <a:xfrm>
            <a:off x="7253450" y="6095739"/>
            <a:ext cx="4870873" cy="646331"/>
          </a:xfrm>
          <a:prstGeom prst="rect">
            <a:avLst/>
          </a:prstGeom>
          <a:noFill/>
        </p:spPr>
        <p:txBody>
          <a:bodyPr wrap="square" rtlCol="0">
            <a:spAutoFit/>
          </a:bodyPr>
          <a:lstStyle/>
          <a:p>
            <a:pPr algn="r"/>
            <a:r>
              <a:rPr lang="de-DE" sz="900" dirty="0">
                <a:latin typeface="Futura Md BT"/>
              </a:rPr>
              <a:t>Prognos, Öko-Institut, Wuppertal-Institut (2020): Klimaneutrales Deutschland. Studie im Auftrag von Agora Energiewende, Agora Verkehrswende und Stiftung Klimaneutralität</a:t>
            </a:r>
          </a:p>
          <a:p>
            <a:pPr algn="r"/>
            <a:r>
              <a:rPr lang="de-DE" sz="900" dirty="0">
                <a:latin typeface="Futura Md BT"/>
              </a:rPr>
              <a:t>Bildquellen: </a:t>
            </a:r>
            <a:r>
              <a:rPr lang="de-DE" sz="900" dirty="0" err="1">
                <a:latin typeface="Futura Md BT"/>
              </a:rPr>
              <a:t>Pixabay</a:t>
            </a:r>
            <a:r>
              <a:rPr lang="de-DE" sz="900" dirty="0">
                <a:latin typeface="Futura Md BT"/>
              </a:rPr>
              <a:t> und </a:t>
            </a:r>
            <a:r>
              <a:rPr lang="de-DE" sz="900" dirty="0" err="1">
                <a:latin typeface="Futura Md BT"/>
              </a:rPr>
              <a:t>Pexels</a:t>
            </a:r>
            <a:r>
              <a:rPr lang="de-DE" sz="900" dirty="0">
                <a:latin typeface="Futura Md BT"/>
              </a:rPr>
              <a:t> Lizenzen – ohne Namensnennung verwendbar</a:t>
            </a:r>
          </a:p>
        </p:txBody>
      </p:sp>
      <p:sp>
        <p:nvSpPr>
          <p:cNvPr id="19" name="Rechteck 18">
            <a:extLst>
              <a:ext uri="{FF2B5EF4-FFF2-40B4-BE49-F238E27FC236}">
                <a16:creationId xmlns:a16="http://schemas.microsoft.com/office/drawing/2014/main" id="{8672CF88-340B-AD5C-4973-79AA640B8BA9}"/>
              </a:ext>
            </a:extLst>
          </p:cNvPr>
          <p:cNvSpPr/>
          <p:nvPr/>
        </p:nvSpPr>
        <p:spPr>
          <a:xfrm>
            <a:off x="6200684" y="2366575"/>
            <a:ext cx="1839925" cy="1337115"/>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8" name="Grafik 7">
            <a:extLst>
              <a:ext uri="{FF2B5EF4-FFF2-40B4-BE49-F238E27FC236}">
                <a16:creationId xmlns:a16="http://schemas.microsoft.com/office/drawing/2014/main" id="{EAACBDA3-9033-05F9-5451-95AF5FBABD7D}"/>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319224" y="2027009"/>
            <a:ext cx="2075040" cy="1430913"/>
          </a:xfrm>
          <a:prstGeom prst="rect">
            <a:avLst/>
          </a:prstGeom>
        </p:spPr>
      </p:pic>
      <p:sp>
        <p:nvSpPr>
          <p:cNvPr id="14" name="Pfeil: nach unten gekrümmt 13">
            <a:extLst>
              <a:ext uri="{FF2B5EF4-FFF2-40B4-BE49-F238E27FC236}">
                <a16:creationId xmlns:a16="http://schemas.microsoft.com/office/drawing/2014/main" id="{5FA46163-DB7F-FD6C-F15C-BD7590B16068}"/>
              </a:ext>
            </a:extLst>
          </p:cNvPr>
          <p:cNvSpPr/>
          <p:nvPr/>
        </p:nvSpPr>
        <p:spPr>
          <a:xfrm>
            <a:off x="5792504" y="1313753"/>
            <a:ext cx="1815665" cy="769302"/>
          </a:xfrm>
          <a:prstGeom prst="curvedDownArrow">
            <a:avLst/>
          </a:prstGeom>
          <a:solidFill>
            <a:srgbClr val="6E19B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solidFill>
                <a:schemeClr val="tx1"/>
              </a:solidFill>
            </a:endParaRPr>
          </a:p>
        </p:txBody>
      </p:sp>
      <p:pic>
        <p:nvPicPr>
          <p:cNvPr id="6" name="Grafik 5">
            <a:extLst>
              <a:ext uri="{FF2B5EF4-FFF2-40B4-BE49-F238E27FC236}">
                <a16:creationId xmlns:a16="http://schemas.microsoft.com/office/drawing/2014/main" id="{ED0F2591-6708-1DAB-1D9C-C092134348CD}"/>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063179" y="3574861"/>
            <a:ext cx="1362160" cy="2043239"/>
          </a:xfrm>
          <a:prstGeom prst="rect">
            <a:avLst/>
          </a:prstGeom>
        </p:spPr>
      </p:pic>
      <p:sp>
        <p:nvSpPr>
          <p:cNvPr id="20" name="Rechteck 19">
            <a:extLst>
              <a:ext uri="{FF2B5EF4-FFF2-40B4-BE49-F238E27FC236}">
                <a16:creationId xmlns:a16="http://schemas.microsoft.com/office/drawing/2014/main" id="{EB051D7E-8A61-D992-D04E-D287C680595A}"/>
              </a:ext>
            </a:extLst>
          </p:cNvPr>
          <p:cNvSpPr/>
          <p:nvPr/>
        </p:nvSpPr>
        <p:spPr>
          <a:xfrm>
            <a:off x="5223254" y="5904757"/>
            <a:ext cx="1839925" cy="529803"/>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 name="Rechteck 2">
            <a:extLst>
              <a:ext uri="{FF2B5EF4-FFF2-40B4-BE49-F238E27FC236}">
                <a16:creationId xmlns:a16="http://schemas.microsoft.com/office/drawing/2014/main" id="{72009401-0C09-E6DF-EEE0-DD6D4634E9EF}"/>
              </a:ext>
            </a:extLst>
          </p:cNvPr>
          <p:cNvSpPr/>
          <p:nvPr/>
        </p:nvSpPr>
        <p:spPr>
          <a:xfrm>
            <a:off x="0" y="0"/>
            <a:ext cx="12192000" cy="996365"/>
          </a:xfrm>
          <a:prstGeom prst="rect">
            <a:avLst/>
          </a:prstGeom>
          <a:solidFill>
            <a:srgbClr val="64D2B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9" name="Titel 1">
            <a:extLst>
              <a:ext uri="{FF2B5EF4-FFF2-40B4-BE49-F238E27FC236}">
                <a16:creationId xmlns:a16="http://schemas.microsoft.com/office/drawing/2014/main" id="{A40A4D93-42BB-FAA2-D71C-7E70649A2BF7}"/>
              </a:ext>
            </a:extLst>
          </p:cNvPr>
          <p:cNvSpPr>
            <a:spLocks noGrp="1"/>
          </p:cNvSpPr>
          <p:nvPr>
            <p:ph type="title"/>
          </p:nvPr>
        </p:nvSpPr>
        <p:spPr>
          <a:xfrm>
            <a:off x="655319" y="-164600"/>
            <a:ext cx="10515600" cy="1325563"/>
          </a:xfrm>
        </p:spPr>
        <p:txBody>
          <a:bodyPr>
            <a:normAutofit/>
          </a:bodyPr>
          <a:lstStyle/>
          <a:p>
            <a:r>
              <a:rPr lang="de-DE" sz="2800" b="1" dirty="0">
                <a:latin typeface="Futura Md BT"/>
              </a:rPr>
              <a:t>Energiewende, Mobilitätswende &amp; Co</a:t>
            </a:r>
          </a:p>
        </p:txBody>
      </p:sp>
      <p:sp>
        <p:nvSpPr>
          <p:cNvPr id="11" name="Textfeld 10">
            <a:extLst>
              <a:ext uri="{FF2B5EF4-FFF2-40B4-BE49-F238E27FC236}">
                <a16:creationId xmlns:a16="http://schemas.microsoft.com/office/drawing/2014/main" id="{B77D53FE-DA4F-8E2B-FA7D-4A9E824EF1DB}"/>
              </a:ext>
            </a:extLst>
          </p:cNvPr>
          <p:cNvSpPr txBox="1"/>
          <p:nvPr/>
        </p:nvSpPr>
        <p:spPr>
          <a:xfrm>
            <a:off x="184537" y="1911468"/>
            <a:ext cx="1839925" cy="830997"/>
          </a:xfrm>
          <a:prstGeom prst="rect">
            <a:avLst/>
          </a:prstGeom>
          <a:noFill/>
        </p:spPr>
        <p:txBody>
          <a:bodyPr wrap="square" rtlCol="0">
            <a:spAutoFit/>
          </a:bodyPr>
          <a:lstStyle/>
          <a:p>
            <a:r>
              <a:rPr lang="de-DE" sz="2400" dirty="0"/>
              <a:t>Maßnahmen bis 2030:</a:t>
            </a:r>
          </a:p>
        </p:txBody>
      </p:sp>
      <p:sp>
        <p:nvSpPr>
          <p:cNvPr id="21" name="Rechteck 20">
            <a:extLst>
              <a:ext uri="{FF2B5EF4-FFF2-40B4-BE49-F238E27FC236}">
                <a16:creationId xmlns:a16="http://schemas.microsoft.com/office/drawing/2014/main" id="{9C1D1A03-8F6C-E770-1BF9-C377EA085A69}"/>
              </a:ext>
            </a:extLst>
          </p:cNvPr>
          <p:cNvSpPr/>
          <p:nvPr/>
        </p:nvSpPr>
        <p:spPr>
          <a:xfrm>
            <a:off x="1522013" y="6418904"/>
            <a:ext cx="524217" cy="439096"/>
          </a:xfrm>
          <a:prstGeom prst="rect">
            <a:avLst/>
          </a:prstGeom>
          <a:solidFill>
            <a:srgbClr val="2484C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41751510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hteck 4">
            <a:extLst>
              <a:ext uri="{FF2B5EF4-FFF2-40B4-BE49-F238E27FC236}">
                <a16:creationId xmlns:a16="http://schemas.microsoft.com/office/drawing/2014/main" id="{B9158BB2-2BC3-7E17-EC40-42F62CED6376}"/>
              </a:ext>
            </a:extLst>
          </p:cNvPr>
          <p:cNvSpPr/>
          <p:nvPr/>
        </p:nvSpPr>
        <p:spPr>
          <a:xfrm>
            <a:off x="0" y="144379"/>
            <a:ext cx="12192000" cy="1026695"/>
          </a:xfrm>
          <a:prstGeom prst="rect">
            <a:avLst/>
          </a:prstGeom>
          <a:solidFill>
            <a:srgbClr val="64D2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4000" dirty="0">
                <a:solidFill>
                  <a:schemeClr val="tx1"/>
                </a:solidFill>
                <a:latin typeface="Barlow semi condensed" panose="00000506000000000000" pitchFamily="2" charset="0"/>
              </a:rPr>
              <a:t>3. D – Vorbilder in Klimaberufen</a:t>
            </a:r>
          </a:p>
        </p:txBody>
      </p:sp>
      <p:pic>
        <p:nvPicPr>
          <p:cNvPr id="7" name="Grafik 6">
            <a:extLst>
              <a:ext uri="{FF2B5EF4-FFF2-40B4-BE49-F238E27FC236}">
                <a16:creationId xmlns:a16="http://schemas.microsoft.com/office/drawing/2014/main" id="{5E4D6041-81BC-D42A-E5F1-BA5E7944BC18}"/>
              </a:ext>
            </a:extLst>
          </p:cNvPr>
          <p:cNvPicPr>
            <a:picLocks noChangeAspect="1"/>
          </p:cNvPicPr>
          <p:nvPr/>
        </p:nvPicPr>
        <p:blipFill>
          <a:blip r:embed="rId2"/>
          <a:stretch>
            <a:fillRect/>
          </a:stretch>
        </p:blipFill>
        <p:spPr>
          <a:xfrm rot="349718">
            <a:off x="5010038" y="1307845"/>
            <a:ext cx="6917674" cy="3043084"/>
          </a:xfrm>
          <a:prstGeom prst="rect">
            <a:avLst/>
          </a:prstGeom>
          <a:ln w="28575">
            <a:solidFill>
              <a:srgbClr val="64D2B4"/>
            </a:solidFill>
          </a:ln>
        </p:spPr>
      </p:pic>
      <p:pic>
        <p:nvPicPr>
          <p:cNvPr id="4" name="Grafik 3">
            <a:extLst>
              <a:ext uri="{FF2B5EF4-FFF2-40B4-BE49-F238E27FC236}">
                <a16:creationId xmlns:a16="http://schemas.microsoft.com/office/drawing/2014/main" id="{CCFB278E-5A71-3FE0-C86D-B713EF9AE5D3}"/>
              </a:ext>
            </a:extLst>
          </p:cNvPr>
          <p:cNvPicPr>
            <a:picLocks noChangeAspect="1"/>
          </p:cNvPicPr>
          <p:nvPr/>
        </p:nvPicPr>
        <p:blipFill>
          <a:blip r:embed="rId3"/>
          <a:stretch>
            <a:fillRect/>
          </a:stretch>
        </p:blipFill>
        <p:spPr>
          <a:xfrm>
            <a:off x="127652" y="3850194"/>
            <a:ext cx="5968348" cy="2863427"/>
          </a:xfrm>
          <a:prstGeom prst="rect">
            <a:avLst/>
          </a:prstGeom>
          <a:ln w="28575">
            <a:solidFill>
              <a:srgbClr val="64D2B4"/>
            </a:solidFill>
          </a:ln>
        </p:spPr>
      </p:pic>
      <p:sp>
        <p:nvSpPr>
          <p:cNvPr id="2" name="Textfeld 1">
            <a:extLst>
              <a:ext uri="{FF2B5EF4-FFF2-40B4-BE49-F238E27FC236}">
                <a16:creationId xmlns:a16="http://schemas.microsoft.com/office/drawing/2014/main" id="{54AE3AAC-1287-53A2-A68E-3BBB841D993C}"/>
              </a:ext>
            </a:extLst>
          </p:cNvPr>
          <p:cNvSpPr txBox="1"/>
          <p:nvPr/>
        </p:nvSpPr>
        <p:spPr>
          <a:xfrm>
            <a:off x="1345597" y="6344517"/>
            <a:ext cx="1429134" cy="200055"/>
          </a:xfrm>
          <a:prstGeom prst="rect">
            <a:avLst/>
          </a:prstGeom>
          <a:noFill/>
        </p:spPr>
        <p:txBody>
          <a:bodyPr wrap="square" rtlCol="0">
            <a:spAutoFit/>
          </a:bodyPr>
          <a:lstStyle/>
          <a:p>
            <a:r>
              <a:rPr lang="de-DE" sz="700" dirty="0"/>
              <a:t>© ANU Hessen e.V. </a:t>
            </a:r>
          </a:p>
        </p:txBody>
      </p:sp>
    </p:spTree>
    <p:extLst>
      <p:ext uri="{BB962C8B-B14F-4D97-AF65-F5344CB8AC3E}">
        <p14:creationId xmlns:p14="http://schemas.microsoft.com/office/powerpoint/2010/main" val="296235491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hteck 4">
            <a:extLst>
              <a:ext uri="{FF2B5EF4-FFF2-40B4-BE49-F238E27FC236}">
                <a16:creationId xmlns:a16="http://schemas.microsoft.com/office/drawing/2014/main" id="{B9158BB2-2BC3-7E17-EC40-42F62CED6376}"/>
              </a:ext>
            </a:extLst>
          </p:cNvPr>
          <p:cNvSpPr/>
          <p:nvPr/>
        </p:nvSpPr>
        <p:spPr>
          <a:xfrm>
            <a:off x="0" y="144379"/>
            <a:ext cx="12192000" cy="1026695"/>
          </a:xfrm>
          <a:prstGeom prst="rect">
            <a:avLst/>
          </a:prstGeom>
          <a:solidFill>
            <a:srgbClr val="64D2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4000" dirty="0">
                <a:solidFill>
                  <a:schemeClr val="tx1"/>
                </a:solidFill>
                <a:latin typeface="Barlow semi condensed" panose="00000506000000000000" pitchFamily="2" charset="0"/>
              </a:rPr>
              <a:t>3. E – Hands-On Ideen</a:t>
            </a:r>
          </a:p>
        </p:txBody>
      </p:sp>
      <p:pic>
        <p:nvPicPr>
          <p:cNvPr id="9" name="Grafik 8">
            <a:extLst>
              <a:ext uri="{FF2B5EF4-FFF2-40B4-BE49-F238E27FC236}">
                <a16:creationId xmlns:a16="http://schemas.microsoft.com/office/drawing/2014/main" id="{844EA078-2854-2854-07A4-504FBED3B05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69715" y="1171074"/>
            <a:ext cx="10452570" cy="5686926"/>
          </a:xfrm>
          <a:prstGeom prst="rect">
            <a:avLst/>
          </a:prstGeom>
        </p:spPr>
      </p:pic>
      <p:sp>
        <p:nvSpPr>
          <p:cNvPr id="2" name="Textfeld 1">
            <a:extLst>
              <a:ext uri="{FF2B5EF4-FFF2-40B4-BE49-F238E27FC236}">
                <a16:creationId xmlns:a16="http://schemas.microsoft.com/office/drawing/2014/main" id="{5345D92C-C40A-9914-3E1D-2F290612177A}"/>
              </a:ext>
            </a:extLst>
          </p:cNvPr>
          <p:cNvSpPr txBox="1"/>
          <p:nvPr/>
        </p:nvSpPr>
        <p:spPr>
          <a:xfrm>
            <a:off x="9806424" y="6436622"/>
            <a:ext cx="1429134" cy="276999"/>
          </a:xfrm>
          <a:prstGeom prst="rect">
            <a:avLst/>
          </a:prstGeom>
          <a:noFill/>
        </p:spPr>
        <p:txBody>
          <a:bodyPr wrap="square" rtlCol="0">
            <a:spAutoFit/>
          </a:bodyPr>
          <a:lstStyle/>
          <a:p>
            <a:r>
              <a:rPr lang="de-DE" sz="1200" dirty="0">
                <a:solidFill>
                  <a:schemeClr val="bg1"/>
                </a:solidFill>
              </a:rPr>
              <a:t>© ANU Hessen e.V. </a:t>
            </a:r>
          </a:p>
        </p:txBody>
      </p:sp>
    </p:spTree>
    <p:extLst>
      <p:ext uri="{BB962C8B-B14F-4D97-AF65-F5344CB8AC3E}">
        <p14:creationId xmlns:p14="http://schemas.microsoft.com/office/powerpoint/2010/main" val="365636804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hteck 4">
            <a:extLst>
              <a:ext uri="{FF2B5EF4-FFF2-40B4-BE49-F238E27FC236}">
                <a16:creationId xmlns:a16="http://schemas.microsoft.com/office/drawing/2014/main" id="{B9158BB2-2BC3-7E17-EC40-42F62CED6376}"/>
              </a:ext>
            </a:extLst>
          </p:cNvPr>
          <p:cNvSpPr/>
          <p:nvPr/>
        </p:nvSpPr>
        <p:spPr>
          <a:xfrm>
            <a:off x="0" y="144379"/>
            <a:ext cx="12192000" cy="1026695"/>
          </a:xfrm>
          <a:prstGeom prst="rect">
            <a:avLst/>
          </a:prstGeom>
          <a:solidFill>
            <a:srgbClr val="64D2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4000" dirty="0">
                <a:solidFill>
                  <a:schemeClr val="tx1"/>
                </a:solidFill>
                <a:latin typeface="Barlow semi condensed" panose="00000506000000000000" pitchFamily="2" charset="0"/>
              </a:rPr>
              <a:t>3. E – Hands-On Ideen</a:t>
            </a:r>
          </a:p>
        </p:txBody>
      </p:sp>
      <p:grpSp>
        <p:nvGrpSpPr>
          <p:cNvPr id="7" name="Gruppieren 6">
            <a:extLst>
              <a:ext uri="{FF2B5EF4-FFF2-40B4-BE49-F238E27FC236}">
                <a16:creationId xmlns:a16="http://schemas.microsoft.com/office/drawing/2014/main" id="{FB5FD125-D945-61F7-644A-C1C8DD0777F3}"/>
              </a:ext>
            </a:extLst>
          </p:cNvPr>
          <p:cNvGrpSpPr/>
          <p:nvPr/>
        </p:nvGrpSpPr>
        <p:grpSpPr>
          <a:xfrm>
            <a:off x="1127891" y="1555530"/>
            <a:ext cx="3689131" cy="4918841"/>
            <a:chOff x="1127891" y="1555530"/>
            <a:chExt cx="3689131" cy="4918841"/>
          </a:xfrm>
        </p:grpSpPr>
        <p:pic>
          <p:nvPicPr>
            <p:cNvPr id="6" name="Grafik 5">
              <a:extLst>
                <a:ext uri="{FF2B5EF4-FFF2-40B4-BE49-F238E27FC236}">
                  <a16:creationId xmlns:a16="http://schemas.microsoft.com/office/drawing/2014/main" id="{7A7E6209-DE6B-5DD5-ED25-270FB041739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27891" y="1555530"/>
              <a:ext cx="3689131" cy="4918841"/>
            </a:xfrm>
            <a:prstGeom prst="rect">
              <a:avLst/>
            </a:prstGeom>
          </p:spPr>
        </p:pic>
        <p:sp>
          <p:nvSpPr>
            <p:cNvPr id="2" name="Textfeld 1">
              <a:extLst>
                <a:ext uri="{FF2B5EF4-FFF2-40B4-BE49-F238E27FC236}">
                  <a16:creationId xmlns:a16="http://schemas.microsoft.com/office/drawing/2014/main" id="{999EA62E-CBD9-8223-0393-E3D8EDE9C6AC}"/>
                </a:ext>
              </a:extLst>
            </p:cNvPr>
            <p:cNvSpPr txBox="1"/>
            <p:nvPr/>
          </p:nvSpPr>
          <p:spPr>
            <a:xfrm>
              <a:off x="3387888" y="6197372"/>
              <a:ext cx="1429134" cy="276999"/>
            </a:xfrm>
            <a:prstGeom prst="rect">
              <a:avLst/>
            </a:prstGeom>
            <a:noFill/>
          </p:spPr>
          <p:txBody>
            <a:bodyPr wrap="square" rtlCol="0">
              <a:spAutoFit/>
            </a:bodyPr>
            <a:lstStyle/>
            <a:p>
              <a:r>
                <a:rPr lang="de-DE" sz="1200" dirty="0"/>
                <a:t>© ANU Hessen e.V. </a:t>
              </a:r>
            </a:p>
          </p:txBody>
        </p:sp>
      </p:grpSp>
      <p:grpSp>
        <p:nvGrpSpPr>
          <p:cNvPr id="4" name="Gruppieren 3">
            <a:extLst>
              <a:ext uri="{FF2B5EF4-FFF2-40B4-BE49-F238E27FC236}">
                <a16:creationId xmlns:a16="http://schemas.microsoft.com/office/drawing/2014/main" id="{02AE32DB-1337-6AD8-02B5-E655D6A3960B}"/>
              </a:ext>
            </a:extLst>
          </p:cNvPr>
          <p:cNvGrpSpPr/>
          <p:nvPr/>
        </p:nvGrpSpPr>
        <p:grpSpPr>
          <a:xfrm>
            <a:off x="6096000" y="1555530"/>
            <a:ext cx="3689131" cy="4918842"/>
            <a:chOff x="6096000" y="1555530"/>
            <a:chExt cx="3689131" cy="4918842"/>
          </a:xfrm>
        </p:grpSpPr>
        <p:pic>
          <p:nvPicPr>
            <p:cNvPr id="8" name="Grafik 7">
              <a:extLst>
                <a:ext uri="{FF2B5EF4-FFF2-40B4-BE49-F238E27FC236}">
                  <a16:creationId xmlns:a16="http://schemas.microsoft.com/office/drawing/2014/main" id="{B6BB84CB-B0C6-7E96-9632-BA30887BEC7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96000" y="1555530"/>
              <a:ext cx="3689131" cy="4918842"/>
            </a:xfrm>
            <a:prstGeom prst="rect">
              <a:avLst/>
            </a:prstGeom>
          </p:spPr>
        </p:pic>
        <p:sp>
          <p:nvSpPr>
            <p:cNvPr id="3" name="Textfeld 2">
              <a:extLst>
                <a:ext uri="{FF2B5EF4-FFF2-40B4-BE49-F238E27FC236}">
                  <a16:creationId xmlns:a16="http://schemas.microsoft.com/office/drawing/2014/main" id="{C31CEF74-523E-AA24-4544-99BE9E3333DB}"/>
                </a:ext>
              </a:extLst>
            </p:cNvPr>
            <p:cNvSpPr txBox="1"/>
            <p:nvPr/>
          </p:nvSpPr>
          <p:spPr>
            <a:xfrm>
              <a:off x="8355997" y="6197371"/>
              <a:ext cx="1429134" cy="276999"/>
            </a:xfrm>
            <a:prstGeom prst="rect">
              <a:avLst/>
            </a:prstGeom>
            <a:noFill/>
          </p:spPr>
          <p:txBody>
            <a:bodyPr wrap="square" rtlCol="0">
              <a:spAutoFit/>
            </a:bodyPr>
            <a:lstStyle/>
            <a:p>
              <a:r>
                <a:rPr lang="de-DE" sz="1200" dirty="0"/>
                <a:t>© ANU Hessen e.V. </a:t>
              </a:r>
            </a:p>
          </p:txBody>
        </p:sp>
      </p:grpSp>
    </p:spTree>
    <p:extLst>
      <p:ext uri="{BB962C8B-B14F-4D97-AF65-F5344CB8AC3E}">
        <p14:creationId xmlns:p14="http://schemas.microsoft.com/office/powerpoint/2010/main" val="119249813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nhaltsplatzhalter 4">
            <a:extLst>
              <a:ext uri="{FF2B5EF4-FFF2-40B4-BE49-F238E27FC236}">
                <a16:creationId xmlns:a16="http://schemas.microsoft.com/office/drawing/2014/main" id="{5B774A0D-9AB8-8C08-6E79-8172379F07A9}"/>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202397" y="1397530"/>
            <a:ext cx="6153120" cy="4794380"/>
          </a:xfrm>
        </p:spPr>
      </p:pic>
      <p:sp>
        <p:nvSpPr>
          <p:cNvPr id="6" name="Rechteck 5">
            <a:extLst>
              <a:ext uri="{FF2B5EF4-FFF2-40B4-BE49-F238E27FC236}">
                <a16:creationId xmlns:a16="http://schemas.microsoft.com/office/drawing/2014/main" id="{241F0541-121A-E268-879B-541B48CFC620}"/>
              </a:ext>
            </a:extLst>
          </p:cNvPr>
          <p:cNvSpPr/>
          <p:nvPr/>
        </p:nvSpPr>
        <p:spPr>
          <a:xfrm>
            <a:off x="0" y="0"/>
            <a:ext cx="12192000" cy="1026695"/>
          </a:xfrm>
          <a:prstGeom prst="rect">
            <a:avLst/>
          </a:prstGeom>
          <a:solidFill>
            <a:srgbClr val="64D2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Titel 1">
            <a:extLst>
              <a:ext uri="{FF2B5EF4-FFF2-40B4-BE49-F238E27FC236}">
                <a16:creationId xmlns:a16="http://schemas.microsoft.com/office/drawing/2014/main" id="{A2B001BD-AB12-3E35-7CE1-077A0F8FAA16}"/>
              </a:ext>
            </a:extLst>
          </p:cNvPr>
          <p:cNvSpPr txBox="1">
            <a:spLocks/>
          </p:cNvSpPr>
          <p:nvPr/>
        </p:nvSpPr>
        <p:spPr>
          <a:xfrm>
            <a:off x="1030706" y="-154043"/>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de-DE" sz="3600" b="1" dirty="0">
                <a:latin typeface="Barlow semi condensed" panose="00000506000000000000" pitchFamily="2" charset="0"/>
              </a:rPr>
              <a:t>Klimaschutzziele – Genügend personelle Ressourcen?</a:t>
            </a:r>
          </a:p>
        </p:txBody>
      </p:sp>
      <p:sp>
        <p:nvSpPr>
          <p:cNvPr id="11" name="Textfeld 10">
            <a:extLst>
              <a:ext uri="{FF2B5EF4-FFF2-40B4-BE49-F238E27FC236}">
                <a16:creationId xmlns:a16="http://schemas.microsoft.com/office/drawing/2014/main" id="{0133548F-1737-7B69-88DC-C98C6CD64117}"/>
              </a:ext>
            </a:extLst>
          </p:cNvPr>
          <p:cNvSpPr txBox="1"/>
          <p:nvPr/>
        </p:nvSpPr>
        <p:spPr>
          <a:xfrm>
            <a:off x="7913044" y="2655699"/>
            <a:ext cx="3405077" cy="2031325"/>
          </a:xfrm>
          <a:prstGeom prst="rect">
            <a:avLst/>
          </a:prstGeom>
          <a:noFill/>
        </p:spPr>
        <p:txBody>
          <a:bodyPr wrap="square">
            <a:spAutoFit/>
          </a:bodyPr>
          <a:lstStyle/>
          <a:p>
            <a:r>
              <a:rPr lang="de-DE" dirty="0">
                <a:latin typeface="Barlow semi condensed" panose="00000506000000000000" pitchFamily="2" charset="0"/>
              </a:rPr>
              <a:t>... 767.200 Arbeitskräfte im Jahr 2035</a:t>
            </a:r>
          </a:p>
          <a:p>
            <a:endParaRPr lang="de-DE" dirty="0">
              <a:latin typeface="Barlow semi condensed" panose="00000506000000000000" pitchFamily="2" charset="0"/>
            </a:endParaRPr>
          </a:p>
          <a:p>
            <a:r>
              <a:rPr lang="de-DE" dirty="0">
                <a:latin typeface="Barlow semi condensed" panose="00000506000000000000" pitchFamily="2" charset="0"/>
              </a:rPr>
              <a:t>… rund 40% des Arbeitskräftebedarfs entfällt auf Berufsgruppen, in denen bereits jetzt Fachkräftelücken bestehen.</a:t>
            </a:r>
          </a:p>
        </p:txBody>
      </p:sp>
      <p:sp>
        <p:nvSpPr>
          <p:cNvPr id="3" name="Textfeld 2">
            <a:extLst>
              <a:ext uri="{FF2B5EF4-FFF2-40B4-BE49-F238E27FC236}">
                <a16:creationId xmlns:a16="http://schemas.microsoft.com/office/drawing/2014/main" id="{F8F8D373-4054-7BE2-52E1-778C730D0BB3}"/>
              </a:ext>
            </a:extLst>
          </p:cNvPr>
          <p:cNvSpPr txBox="1"/>
          <p:nvPr/>
        </p:nvSpPr>
        <p:spPr>
          <a:xfrm>
            <a:off x="310269" y="6562746"/>
            <a:ext cx="11956474" cy="276999"/>
          </a:xfrm>
          <a:prstGeom prst="rect">
            <a:avLst/>
          </a:prstGeom>
          <a:noFill/>
        </p:spPr>
        <p:txBody>
          <a:bodyPr wrap="square">
            <a:spAutoFit/>
          </a:bodyPr>
          <a:lstStyle/>
          <a:p>
            <a:r>
              <a:rPr lang="de-DE" sz="1200" b="0" i="0" u="none" strike="noStrike" baseline="0" dirty="0">
                <a:solidFill>
                  <a:srgbClr val="000000"/>
                </a:solidFill>
                <a:latin typeface="Barlow semi condensed" panose="00000506000000000000" pitchFamily="2" charset="0"/>
              </a:rPr>
              <a:t>Abbildung 9 aus J. </a:t>
            </a:r>
            <a:r>
              <a:rPr lang="de-DE" sz="1200" b="0" i="0" u="none" strike="noStrike" baseline="0" dirty="0" err="1">
                <a:solidFill>
                  <a:srgbClr val="000000"/>
                </a:solidFill>
                <a:latin typeface="Barlow semi condensed" panose="00000506000000000000" pitchFamily="2" charset="0"/>
              </a:rPr>
              <a:t>Blazejczak</a:t>
            </a:r>
            <a:r>
              <a:rPr lang="de-DE" sz="1200" b="0" i="0" u="none" strike="noStrike" baseline="0" dirty="0">
                <a:solidFill>
                  <a:srgbClr val="000000"/>
                </a:solidFill>
                <a:latin typeface="Barlow semi condensed" panose="00000506000000000000" pitchFamily="2" charset="0"/>
              </a:rPr>
              <a:t> und D. Edler (Mai 2021): Kurzstudie: Arbeitskräftebedarf nach Sektoren, Qualifikationen und Berufen zur Umsetzung der Investitionen für ein klimaneutrales Deutschland </a:t>
            </a:r>
            <a:endParaRPr lang="de-DE" sz="1200" dirty="0">
              <a:latin typeface="Barlow semi condensed" panose="00000506000000000000" pitchFamily="2" charset="0"/>
            </a:endParaRPr>
          </a:p>
        </p:txBody>
      </p:sp>
    </p:spTree>
    <p:extLst>
      <p:ext uri="{BB962C8B-B14F-4D97-AF65-F5344CB8AC3E}">
        <p14:creationId xmlns:p14="http://schemas.microsoft.com/office/powerpoint/2010/main" val="140627060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hteck 2">
            <a:extLst>
              <a:ext uri="{FF2B5EF4-FFF2-40B4-BE49-F238E27FC236}">
                <a16:creationId xmlns:a16="http://schemas.microsoft.com/office/drawing/2014/main" id="{63E49B15-B550-932D-6AB5-1448F3643FCF}"/>
              </a:ext>
            </a:extLst>
          </p:cNvPr>
          <p:cNvSpPr/>
          <p:nvPr/>
        </p:nvSpPr>
        <p:spPr>
          <a:xfrm>
            <a:off x="0" y="144379"/>
            <a:ext cx="12192000" cy="1026695"/>
          </a:xfrm>
          <a:prstGeom prst="rect">
            <a:avLst/>
          </a:prstGeom>
          <a:solidFill>
            <a:srgbClr val="64D2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 name="Titel 1">
            <a:extLst>
              <a:ext uri="{FF2B5EF4-FFF2-40B4-BE49-F238E27FC236}">
                <a16:creationId xmlns:a16="http://schemas.microsoft.com/office/drawing/2014/main" id="{E5C3FDBE-C170-4859-AE72-13D7A03D4184}"/>
              </a:ext>
            </a:extLst>
          </p:cNvPr>
          <p:cNvSpPr>
            <a:spLocks noGrp="1"/>
          </p:cNvSpPr>
          <p:nvPr>
            <p:ph type="title"/>
          </p:nvPr>
        </p:nvSpPr>
        <p:spPr>
          <a:xfrm>
            <a:off x="838200" y="548686"/>
            <a:ext cx="10515600" cy="1325563"/>
          </a:xfrm>
        </p:spPr>
        <p:txBody>
          <a:bodyPr>
            <a:normAutofit fontScale="90000"/>
          </a:bodyPr>
          <a:lstStyle/>
          <a:p>
            <a:r>
              <a:rPr lang="de-DE" sz="4000" b="1" dirty="0" err="1">
                <a:latin typeface="Barlow semi condensed" panose="00000506000000000000" pitchFamily="2" charset="0"/>
              </a:rPr>
              <a:t>Bsp</a:t>
            </a:r>
            <a:r>
              <a:rPr lang="de-DE" sz="4000" b="1" dirty="0">
                <a:latin typeface="Barlow semi condensed" panose="00000506000000000000" pitchFamily="2" charset="0"/>
              </a:rPr>
              <a:t>: Brunnenbauer*in</a:t>
            </a:r>
            <a:br>
              <a:rPr lang="de-DE" dirty="0"/>
            </a:br>
            <a:br>
              <a:rPr lang="de-DE" dirty="0"/>
            </a:br>
            <a:endParaRPr lang="de-DE" dirty="0"/>
          </a:p>
        </p:txBody>
      </p:sp>
      <p:pic>
        <p:nvPicPr>
          <p:cNvPr id="10" name="Grafik 9">
            <a:extLst>
              <a:ext uri="{FF2B5EF4-FFF2-40B4-BE49-F238E27FC236}">
                <a16:creationId xmlns:a16="http://schemas.microsoft.com/office/drawing/2014/main" id="{78AD8E72-8F1E-8C38-E726-1F5CEF56A34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8200" y="1962685"/>
            <a:ext cx="8497723" cy="4532119"/>
          </a:xfrm>
          <a:prstGeom prst="rect">
            <a:avLst/>
          </a:prstGeom>
        </p:spPr>
      </p:pic>
      <p:sp>
        <p:nvSpPr>
          <p:cNvPr id="7" name="Flussdiagramm: Karte 6">
            <a:extLst>
              <a:ext uri="{FF2B5EF4-FFF2-40B4-BE49-F238E27FC236}">
                <a16:creationId xmlns:a16="http://schemas.microsoft.com/office/drawing/2014/main" id="{ECFE6B93-4B60-BF1A-B54D-DCC8B5B9993B}"/>
              </a:ext>
            </a:extLst>
          </p:cNvPr>
          <p:cNvSpPr/>
          <p:nvPr/>
        </p:nvSpPr>
        <p:spPr>
          <a:xfrm>
            <a:off x="8726858" y="4760008"/>
            <a:ext cx="3048000" cy="1734796"/>
          </a:xfrm>
          <a:prstGeom prst="flowChartPunchedCard">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DE" dirty="0">
                <a:solidFill>
                  <a:schemeClr val="tx1"/>
                </a:solidFill>
                <a:latin typeface="Barlow semi condensed" panose="00000506000000000000" pitchFamily="2" charset="0"/>
              </a:rPr>
              <a:t>Bezug zur Energiewende?</a:t>
            </a:r>
          </a:p>
          <a:p>
            <a:pPr algn="ctr"/>
            <a:endParaRPr lang="de-DE" dirty="0">
              <a:solidFill>
                <a:schemeClr val="tx1"/>
              </a:solidFill>
              <a:latin typeface="Barlow semi condensed" panose="00000506000000000000" pitchFamily="2" charset="0"/>
            </a:endParaRPr>
          </a:p>
          <a:p>
            <a:pPr algn="ctr"/>
            <a:r>
              <a:rPr lang="de-DE" dirty="0">
                <a:solidFill>
                  <a:schemeClr val="tx1"/>
                </a:solidFill>
                <a:latin typeface="Barlow semi condensed" panose="00000506000000000000" pitchFamily="2" charset="0"/>
              </a:rPr>
              <a:t>z.B. </a:t>
            </a:r>
            <a:r>
              <a:rPr lang="de-DE" dirty="0" err="1">
                <a:solidFill>
                  <a:schemeClr val="tx1"/>
                </a:solidFill>
                <a:latin typeface="Barlow semi condensed" panose="00000506000000000000" pitchFamily="2" charset="0"/>
              </a:rPr>
              <a:t>Geothermiebohrungen</a:t>
            </a:r>
            <a:r>
              <a:rPr lang="de-DE" dirty="0">
                <a:solidFill>
                  <a:schemeClr val="tx1"/>
                </a:solidFill>
                <a:latin typeface="Barlow semi condensed" panose="00000506000000000000" pitchFamily="2" charset="0"/>
              </a:rPr>
              <a:t>!</a:t>
            </a:r>
          </a:p>
          <a:p>
            <a:pPr algn="ctr"/>
            <a:endParaRPr lang="de-DE" dirty="0">
              <a:solidFill>
                <a:schemeClr val="tx1"/>
              </a:solidFill>
              <a:latin typeface="Barlow semi condensed" panose="00000506000000000000" pitchFamily="2" charset="0"/>
            </a:endParaRPr>
          </a:p>
        </p:txBody>
      </p:sp>
      <p:pic>
        <p:nvPicPr>
          <p:cNvPr id="12" name="Grafik 11">
            <a:extLst>
              <a:ext uri="{FF2B5EF4-FFF2-40B4-BE49-F238E27FC236}">
                <a16:creationId xmlns:a16="http://schemas.microsoft.com/office/drawing/2014/main" id="{6DF3E885-C473-227E-C86A-B87CEE4F64E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445770" y="2043471"/>
            <a:ext cx="2329088" cy="2635751"/>
          </a:xfrm>
          <a:prstGeom prst="rect">
            <a:avLst/>
          </a:prstGeom>
        </p:spPr>
      </p:pic>
      <p:sp>
        <p:nvSpPr>
          <p:cNvPr id="13" name="Textfeld 12">
            <a:extLst>
              <a:ext uri="{FF2B5EF4-FFF2-40B4-BE49-F238E27FC236}">
                <a16:creationId xmlns:a16="http://schemas.microsoft.com/office/drawing/2014/main" id="{87136FF9-04C5-217E-8E9E-5B3CB9141203}"/>
              </a:ext>
            </a:extLst>
          </p:cNvPr>
          <p:cNvSpPr txBox="1"/>
          <p:nvPr/>
        </p:nvSpPr>
        <p:spPr>
          <a:xfrm>
            <a:off x="838200" y="6519390"/>
            <a:ext cx="6958956" cy="261610"/>
          </a:xfrm>
          <a:prstGeom prst="rect">
            <a:avLst/>
          </a:prstGeom>
          <a:noFill/>
        </p:spPr>
        <p:txBody>
          <a:bodyPr wrap="none" rtlCol="0">
            <a:spAutoFit/>
          </a:bodyPr>
          <a:lstStyle/>
          <a:p>
            <a:r>
              <a:rPr lang="de-DE" sz="1100" dirty="0">
                <a:latin typeface="Barlow semi condensed" panose="00000506000000000000" pitchFamily="2" charset="0"/>
              </a:rPr>
              <a:t>Bildquelle: Energiewende schaffen (</a:t>
            </a:r>
            <a:r>
              <a:rPr lang="de-DE" sz="1100" dirty="0">
                <a:latin typeface="Barlow semi condensed" panose="00000506000000000000" pitchFamily="2" charset="0"/>
                <a:hlinkClick r:id="rId5"/>
              </a:rPr>
              <a:t>» Anlagenmontage und -</a:t>
            </a:r>
            <a:r>
              <a:rPr lang="de-DE" sz="1100" dirty="0" err="1">
                <a:latin typeface="Barlow semi condensed" panose="00000506000000000000" pitchFamily="2" charset="0"/>
                <a:hlinkClick r:id="rId5"/>
              </a:rPr>
              <a:t>installationEnergiewende</a:t>
            </a:r>
            <a:r>
              <a:rPr lang="de-DE" sz="1100" dirty="0">
                <a:latin typeface="Barlow semi condensed" panose="00000506000000000000" pitchFamily="2" charset="0"/>
                <a:hlinkClick r:id="rId5"/>
              </a:rPr>
              <a:t> Schaffen (energiewende-schaffen.de)</a:t>
            </a:r>
            <a:r>
              <a:rPr lang="de-DE" sz="1100" dirty="0">
                <a:latin typeface="Barlow semi condensed" panose="00000506000000000000" pitchFamily="2" charset="0"/>
              </a:rPr>
              <a:t>)</a:t>
            </a:r>
          </a:p>
        </p:txBody>
      </p:sp>
    </p:spTree>
    <p:extLst>
      <p:ext uri="{BB962C8B-B14F-4D97-AF65-F5344CB8AC3E}">
        <p14:creationId xmlns:p14="http://schemas.microsoft.com/office/powerpoint/2010/main" val="390495475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Grafik 7">
            <a:extLst>
              <a:ext uri="{FF2B5EF4-FFF2-40B4-BE49-F238E27FC236}">
                <a16:creationId xmlns:a16="http://schemas.microsoft.com/office/drawing/2014/main" id="{F5ECBF87-5EAF-8648-0936-2D23EAEC246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22408" y="2871574"/>
            <a:ext cx="2531392" cy="1888435"/>
          </a:xfrm>
          <a:prstGeom prst="rect">
            <a:avLst/>
          </a:prstGeom>
        </p:spPr>
      </p:pic>
      <p:pic>
        <p:nvPicPr>
          <p:cNvPr id="5" name="Grafik 4">
            <a:extLst>
              <a:ext uri="{FF2B5EF4-FFF2-40B4-BE49-F238E27FC236}">
                <a16:creationId xmlns:a16="http://schemas.microsoft.com/office/drawing/2014/main" id="{CDDCCE3E-E1E9-6039-3386-82C2357FADF1}"/>
              </a:ext>
            </a:extLst>
          </p:cNvPr>
          <p:cNvPicPr>
            <a:picLocks noChangeAspect="1"/>
          </p:cNvPicPr>
          <p:nvPr/>
        </p:nvPicPr>
        <p:blipFill>
          <a:blip r:embed="rId4">
            <a:extLst>
              <a:ext uri="{BEBA8EAE-BF5A-486C-A8C5-ECC9F3942E4B}">
                <a14:imgProps xmlns:a14="http://schemas.microsoft.com/office/drawing/2010/main">
                  <a14:imgLayer r:embed="rId5">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912288" y="1583649"/>
            <a:ext cx="8010141" cy="4911155"/>
          </a:xfrm>
          <a:prstGeom prst="rect">
            <a:avLst/>
          </a:prstGeom>
        </p:spPr>
      </p:pic>
      <p:sp>
        <p:nvSpPr>
          <p:cNvPr id="3" name="Rechteck 2">
            <a:extLst>
              <a:ext uri="{FF2B5EF4-FFF2-40B4-BE49-F238E27FC236}">
                <a16:creationId xmlns:a16="http://schemas.microsoft.com/office/drawing/2014/main" id="{63E49B15-B550-932D-6AB5-1448F3643FCF}"/>
              </a:ext>
            </a:extLst>
          </p:cNvPr>
          <p:cNvSpPr/>
          <p:nvPr/>
        </p:nvSpPr>
        <p:spPr>
          <a:xfrm>
            <a:off x="0" y="144379"/>
            <a:ext cx="12192000" cy="1026695"/>
          </a:xfrm>
          <a:prstGeom prst="rect">
            <a:avLst/>
          </a:prstGeom>
          <a:solidFill>
            <a:srgbClr val="64D2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 name="Titel 1">
            <a:extLst>
              <a:ext uri="{FF2B5EF4-FFF2-40B4-BE49-F238E27FC236}">
                <a16:creationId xmlns:a16="http://schemas.microsoft.com/office/drawing/2014/main" id="{E5C3FDBE-C170-4859-AE72-13D7A03D4184}"/>
              </a:ext>
            </a:extLst>
          </p:cNvPr>
          <p:cNvSpPr>
            <a:spLocks noGrp="1"/>
          </p:cNvSpPr>
          <p:nvPr>
            <p:ph type="title"/>
          </p:nvPr>
        </p:nvSpPr>
        <p:spPr>
          <a:xfrm>
            <a:off x="838200" y="772429"/>
            <a:ext cx="10515600" cy="1325563"/>
          </a:xfrm>
        </p:spPr>
        <p:txBody>
          <a:bodyPr>
            <a:normAutofit fontScale="90000"/>
          </a:bodyPr>
          <a:lstStyle/>
          <a:p>
            <a:r>
              <a:rPr lang="de-DE" sz="4000" b="1" dirty="0" err="1">
                <a:latin typeface="Barlow semi condensed" panose="00000506000000000000" pitchFamily="2" charset="0"/>
              </a:rPr>
              <a:t>Bsp</a:t>
            </a:r>
            <a:r>
              <a:rPr lang="de-DE" sz="4000" b="1" dirty="0">
                <a:latin typeface="Barlow semi condensed" panose="00000506000000000000" pitchFamily="2" charset="0"/>
              </a:rPr>
              <a:t>: Schornsteinfeger*in</a:t>
            </a:r>
            <a:br>
              <a:rPr lang="de-DE" sz="4000" b="1" dirty="0">
                <a:latin typeface="Barlow semi condensed" panose="00000506000000000000" pitchFamily="2" charset="0"/>
              </a:rPr>
            </a:br>
            <a:br>
              <a:rPr lang="de-DE" dirty="0"/>
            </a:br>
            <a:br>
              <a:rPr lang="de-DE" dirty="0"/>
            </a:br>
            <a:endParaRPr lang="de-DE" dirty="0"/>
          </a:p>
        </p:txBody>
      </p:sp>
      <p:sp>
        <p:nvSpPr>
          <p:cNvPr id="7" name="Flussdiagramm: Karte 6">
            <a:extLst>
              <a:ext uri="{FF2B5EF4-FFF2-40B4-BE49-F238E27FC236}">
                <a16:creationId xmlns:a16="http://schemas.microsoft.com/office/drawing/2014/main" id="{ECFE6B93-4B60-BF1A-B54D-DCC8B5B9993B}"/>
              </a:ext>
            </a:extLst>
          </p:cNvPr>
          <p:cNvSpPr/>
          <p:nvPr/>
        </p:nvSpPr>
        <p:spPr>
          <a:xfrm>
            <a:off x="8305800" y="4760009"/>
            <a:ext cx="3048000" cy="1734796"/>
          </a:xfrm>
          <a:prstGeom prst="flowChartPunchedCard">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DE" dirty="0">
                <a:solidFill>
                  <a:schemeClr val="tx1"/>
                </a:solidFill>
                <a:latin typeface="Barlow semi condensed" panose="00000506000000000000" pitchFamily="2" charset="0"/>
              </a:rPr>
              <a:t>Bezug zur Energiewende?</a:t>
            </a:r>
          </a:p>
          <a:p>
            <a:pPr algn="ctr"/>
            <a:endParaRPr lang="de-DE" dirty="0">
              <a:solidFill>
                <a:schemeClr val="tx1"/>
              </a:solidFill>
              <a:latin typeface="Barlow semi condensed" panose="00000506000000000000" pitchFamily="2" charset="0"/>
            </a:endParaRPr>
          </a:p>
          <a:p>
            <a:pPr algn="ctr"/>
            <a:r>
              <a:rPr lang="de-DE" dirty="0">
                <a:solidFill>
                  <a:schemeClr val="tx1"/>
                </a:solidFill>
                <a:latin typeface="Barlow semi condensed" panose="00000506000000000000" pitchFamily="2" charset="0"/>
              </a:rPr>
              <a:t>z.B. Energieberatung!</a:t>
            </a:r>
          </a:p>
        </p:txBody>
      </p:sp>
      <p:sp>
        <p:nvSpPr>
          <p:cNvPr id="9" name="Textfeld 8">
            <a:extLst>
              <a:ext uri="{FF2B5EF4-FFF2-40B4-BE49-F238E27FC236}">
                <a16:creationId xmlns:a16="http://schemas.microsoft.com/office/drawing/2014/main" id="{1156AE0A-D4BA-F623-DC8C-48929CA7D9D9}"/>
              </a:ext>
            </a:extLst>
          </p:cNvPr>
          <p:cNvSpPr txBox="1"/>
          <p:nvPr/>
        </p:nvSpPr>
        <p:spPr>
          <a:xfrm>
            <a:off x="838200" y="6517639"/>
            <a:ext cx="10250647" cy="261610"/>
          </a:xfrm>
          <a:prstGeom prst="rect">
            <a:avLst/>
          </a:prstGeom>
          <a:noFill/>
        </p:spPr>
        <p:txBody>
          <a:bodyPr wrap="square" rtlCol="0">
            <a:spAutoFit/>
          </a:bodyPr>
          <a:lstStyle/>
          <a:p>
            <a:r>
              <a:rPr lang="de-DE" sz="1100" dirty="0">
                <a:latin typeface="Barlow semi condensed" panose="00000506000000000000" pitchFamily="2" charset="0"/>
              </a:rPr>
              <a:t>Bildquelle: </a:t>
            </a:r>
            <a:r>
              <a:rPr lang="de-DE" sz="1100" dirty="0">
                <a:hlinkClick r:id="rId6"/>
              </a:rPr>
              <a:t>Klimahandwerk – Klimaschutz als Beruf | ZDH</a:t>
            </a:r>
            <a:r>
              <a:rPr lang="de-DE" sz="1100" dirty="0"/>
              <a:t>  Portrait von Schornsteinfegerin: </a:t>
            </a:r>
            <a:r>
              <a:rPr lang="de-DE" sz="1100" dirty="0">
                <a:hlinkClick r:id="rId7"/>
              </a:rPr>
              <a:t>Vanessa </a:t>
            </a:r>
            <a:r>
              <a:rPr lang="de-DE" sz="1100" dirty="0" err="1">
                <a:hlinkClick r:id="rId7"/>
              </a:rPr>
              <a:t>Didam</a:t>
            </a:r>
            <a:r>
              <a:rPr lang="de-DE" sz="1100" dirty="0">
                <a:hlinkClick r:id="rId7"/>
              </a:rPr>
              <a:t> | Das Handwerk</a:t>
            </a:r>
            <a:endParaRPr lang="de-DE" sz="1100" dirty="0">
              <a:latin typeface="Barlow semi condensed" panose="00000506000000000000" pitchFamily="2" charset="0"/>
            </a:endParaRPr>
          </a:p>
        </p:txBody>
      </p:sp>
    </p:spTree>
    <p:extLst>
      <p:ext uri="{BB962C8B-B14F-4D97-AF65-F5344CB8AC3E}">
        <p14:creationId xmlns:p14="http://schemas.microsoft.com/office/powerpoint/2010/main" val="333420694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Grafik 9">
            <a:extLst>
              <a:ext uri="{FF2B5EF4-FFF2-40B4-BE49-F238E27FC236}">
                <a16:creationId xmlns:a16="http://schemas.microsoft.com/office/drawing/2014/main" id="{88878AFF-8D02-CFEB-9941-51096A0BA23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04484" y="1391820"/>
            <a:ext cx="7462908" cy="4981476"/>
          </a:xfrm>
          <a:prstGeom prst="rect">
            <a:avLst/>
          </a:prstGeom>
        </p:spPr>
      </p:pic>
      <p:sp>
        <p:nvSpPr>
          <p:cNvPr id="2" name="Titel 1">
            <a:extLst>
              <a:ext uri="{FF2B5EF4-FFF2-40B4-BE49-F238E27FC236}">
                <a16:creationId xmlns:a16="http://schemas.microsoft.com/office/drawing/2014/main" id="{46559D4F-A233-6D97-D61A-4E6CAC2FE8F1}"/>
              </a:ext>
            </a:extLst>
          </p:cNvPr>
          <p:cNvSpPr>
            <a:spLocks noGrp="1"/>
          </p:cNvSpPr>
          <p:nvPr>
            <p:ph type="title"/>
          </p:nvPr>
        </p:nvSpPr>
        <p:spPr/>
        <p:txBody>
          <a:bodyPr/>
          <a:lstStyle/>
          <a:p>
            <a:r>
              <a:rPr lang="de-DE" dirty="0"/>
              <a:t>Tätigkeitsbereich: Dämmung und Sanierung</a:t>
            </a:r>
            <a:br>
              <a:rPr lang="de-DE" dirty="0"/>
            </a:br>
            <a:endParaRPr lang="de-DE" dirty="0"/>
          </a:p>
        </p:txBody>
      </p:sp>
      <p:sp>
        <p:nvSpPr>
          <p:cNvPr id="4" name="Rechteck 3">
            <a:extLst>
              <a:ext uri="{FF2B5EF4-FFF2-40B4-BE49-F238E27FC236}">
                <a16:creationId xmlns:a16="http://schemas.microsoft.com/office/drawing/2014/main" id="{E04DDF8F-CDD4-56AA-86D3-B363C8320ABA}"/>
              </a:ext>
            </a:extLst>
          </p:cNvPr>
          <p:cNvSpPr/>
          <p:nvPr/>
        </p:nvSpPr>
        <p:spPr>
          <a:xfrm>
            <a:off x="0" y="144379"/>
            <a:ext cx="12192000" cy="1026695"/>
          </a:xfrm>
          <a:prstGeom prst="rect">
            <a:avLst/>
          </a:prstGeom>
          <a:solidFill>
            <a:srgbClr val="64D2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 name="Titel 1">
            <a:extLst>
              <a:ext uri="{FF2B5EF4-FFF2-40B4-BE49-F238E27FC236}">
                <a16:creationId xmlns:a16="http://schemas.microsoft.com/office/drawing/2014/main" id="{22CC199B-F3E4-F83D-15E3-A82487292E94}"/>
              </a:ext>
            </a:extLst>
          </p:cNvPr>
          <p:cNvSpPr txBox="1">
            <a:spLocks/>
          </p:cNvSpPr>
          <p:nvPr/>
        </p:nvSpPr>
        <p:spPr>
          <a:xfrm>
            <a:off x="500270" y="432593"/>
            <a:ext cx="10515600" cy="1325563"/>
          </a:xfrm>
          <a:prstGeom prst="rect">
            <a:avLst/>
          </a:prstGeom>
        </p:spPr>
        <p:txBody>
          <a:bodyPr vert="horz" lIns="91440" tIns="45720" rIns="91440" bIns="45720" rtlCol="0" anchor="ctr">
            <a:normAutofit fontScale="52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de-DE" sz="6900" b="1" dirty="0" err="1">
                <a:latin typeface="Barlow semi condensed" panose="00000506000000000000" pitchFamily="2" charset="0"/>
              </a:rPr>
              <a:t>Bsp</a:t>
            </a:r>
            <a:r>
              <a:rPr lang="de-DE" sz="6900" b="1" dirty="0">
                <a:latin typeface="Barlow semi condensed" panose="00000506000000000000" pitchFamily="2" charset="0"/>
              </a:rPr>
              <a:t>: </a:t>
            </a:r>
            <a:r>
              <a:rPr lang="de-DE" sz="6900" b="1" i="0" dirty="0">
                <a:solidFill>
                  <a:srgbClr val="000000"/>
                </a:solidFill>
                <a:effectLst/>
                <a:latin typeface="Barlow semi condensed" panose="00000506000000000000" pitchFamily="2" charset="0"/>
              </a:rPr>
              <a:t>Verfahrensmechaniker*in</a:t>
            </a:r>
            <a:br>
              <a:rPr lang="de-DE" sz="4000" b="1" dirty="0">
                <a:latin typeface="Barlow semi condensed" panose="00000506000000000000" pitchFamily="2" charset="0"/>
              </a:rPr>
            </a:br>
            <a:br>
              <a:rPr lang="de-DE" dirty="0"/>
            </a:br>
            <a:br>
              <a:rPr lang="de-DE" dirty="0"/>
            </a:br>
            <a:endParaRPr lang="de-DE" dirty="0"/>
          </a:p>
        </p:txBody>
      </p:sp>
      <p:sp>
        <p:nvSpPr>
          <p:cNvPr id="8" name="Rechteck: eine Ecke abgeschnitten 7">
            <a:extLst>
              <a:ext uri="{FF2B5EF4-FFF2-40B4-BE49-F238E27FC236}">
                <a16:creationId xmlns:a16="http://schemas.microsoft.com/office/drawing/2014/main" id="{4C1CB3C6-A330-ECC2-0155-9D5C7D321600}"/>
              </a:ext>
            </a:extLst>
          </p:cNvPr>
          <p:cNvSpPr/>
          <p:nvPr/>
        </p:nvSpPr>
        <p:spPr>
          <a:xfrm>
            <a:off x="604154" y="4053279"/>
            <a:ext cx="3048000" cy="2093131"/>
          </a:xfrm>
          <a:prstGeom prst="snip1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DE" dirty="0">
                <a:solidFill>
                  <a:schemeClr val="tx1"/>
                </a:solidFill>
                <a:latin typeface="Barlow semi condensed" panose="00000506000000000000" pitchFamily="2" charset="0"/>
              </a:rPr>
              <a:t>Bezug zur Energiewende?</a:t>
            </a:r>
          </a:p>
          <a:p>
            <a:pPr algn="ctr"/>
            <a:endParaRPr lang="de-DE" dirty="0">
              <a:solidFill>
                <a:schemeClr val="tx1"/>
              </a:solidFill>
              <a:latin typeface="Barlow semi condensed" panose="00000506000000000000" pitchFamily="2" charset="0"/>
            </a:endParaRPr>
          </a:p>
          <a:p>
            <a:pPr algn="ctr"/>
            <a:r>
              <a:rPr lang="de-DE" dirty="0">
                <a:solidFill>
                  <a:schemeClr val="tx1"/>
                </a:solidFill>
                <a:latin typeface="Barlow semi condensed" panose="00000506000000000000" pitchFamily="2" charset="0"/>
              </a:rPr>
              <a:t>z.B. in der  Herstellung von Rotorblättern!</a:t>
            </a:r>
          </a:p>
          <a:p>
            <a:pPr algn="ctr"/>
            <a:endParaRPr lang="de-DE" dirty="0">
              <a:solidFill>
                <a:schemeClr val="tx1"/>
              </a:solidFill>
              <a:latin typeface="Barlow semi condensed" panose="00000506000000000000" pitchFamily="2" charset="0"/>
            </a:endParaRPr>
          </a:p>
        </p:txBody>
      </p:sp>
      <p:sp>
        <p:nvSpPr>
          <p:cNvPr id="11" name="Textfeld 10">
            <a:extLst>
              <a:ext uri="{FF2B5EF4-FFF2-40B4-BE49-F238E27FC236}">
                <a16:creationId xmlns:a16="http://schemas.microsoft.com/office/drawing/2014/main" id="{D7046F26-E952-6E3A-0F04-C5D2634BE3F3}"/>
              </a:ext>
            </a:extLst>
          </p:cNvPr>
          <p:cNvSpPr txBox="1"/>
          <p:nvPr/>
        </p:nvSpPr>
        <p:spPr>
          <a:xfrm>
            <a:off x="500270" y="6463237"/>
            <a:ext cx="10250647" cy="261610"/>
          </a:xfrm>
          <a:prstGeom prst="rect">
            <a:avLst/>
          </a:prstGeom>
          <a:noFill/>
        </p:spPr>
        <p:txBody>
          <a:bodyPr wrap="square" rtlCol="0">
            <a:spAutoFit/>
          </a:bodyPr>
          <a:lstStyle/>
          <a:p>
            <a:r>
              <a:rPr lang="de-DE" sz="1100" dirty="0">
                <a:latin typeface="Barlow semi condensed" panose="00000506000000000000" pitchFamily="2" charset="0"/>
              </a:rPr>
              <a:t>Bildquelle: </a:t>
            </a:r>
            <a:r>
              <a:rPr lang="de-DE" sz="1100" dirty="0">
                <a:hlinkClick r:id="rId4"/>
              </a:rPr>
              <a:t>» </a:t>
            </a:r>
            <a:r>
              <a:rPr lang="de-DE" sz="1100" dirty="0" err="1">
                <a:hlinkClick r:id="rId4"/>
              </a:rPr>
              <a:t>FertigungEnergiewende</a:t>
            </a:r>
            <a:r>
              <a:rPr lang="de-DE" sz="1100" dirty="0">
                <a:hlinkClick r:id="rId4"/>
              </a:rPr>
              <a:t> Schaffen (energiewende-schaffen.de)</a:t>
            </a:r>
            <a:endParaRPr lang="de-DE" sz="1100" dirty="0">
              <a:latin typeface="Barlow semi condensed" panose="00000506000000000000" pitchFamily="2" charset="0"/>
            </a:endParaRPr>
          </a:p>
        </p:txBody>
      </p:sp>
    </p:spTree>
    <p:extLst>
      <p:ext uri="{BB962C8B-B14F-4D97-AF65-F5344CB8AC3E}">
        <p14:creationId xmlns:p14="http://schemas.microsoft.com/office/powerpoint/2010/main" val="213805874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Grafik 8">
            <a:extLst>
              <a:ext uri="{FF2B5EF4-FFF2-40B4-BE49-F238E27FC236}">
                <a16:creationId xmlns:a16="http://schemas.microsoft.com/office/drawing/2014/main" id="{E0883359-21A7-A8D4-63D4-D2156545802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16579" y="1051259"/>
            <a:ext cx="5413421" cy="6006940"/>
          </a:xfrm>
          <a:prstGeom prst="rect">
            <a:avLst/>
          </a:prstGeom>
        </p:spPr>
      </p:pic>
      <p:sp>
        <p:nvSpPr>
          <p:cNvPr id="3" name="Rechteck 2">
            <a:extLst>
              <a:ext uri="{FF2B5EF4-FFF2-40B4-BE49-F238E27FC236}">
                <a16:creationId xmlns:a16="http://schemas.microsoft.com/office/drawing/2014/main" id="{0BA06F81-EDA8-8259-8EE6-65394142961E}"/>
              </a:ext>
            </a:extLst>
          </p:cNvPr>
          <p:cNvSpPr/>
          <p:nvPr/>
        </p:nvSpPr>
        <p:spPr>
          <a:xfrm>
            <a:off x="0" y="144379"/>
            <a:ext cx="12192000" cy="1026695"/>
          </a:xfrm>
          <a:prstGeom prst="rect">
            <a:avLst/>
          </a:prstGeom>
          <a:solidFill>
            <a:srgbClr val="64D2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 name="Rectangle 1">
            <a:extLst>
              <a:ext uri="{FF2B5EF4-FFF2-40B4-BE49-F238E27FC236}">
                <a16:creationId xmlns:a16="http://schemas.microsoft.com/office/drawing/2014/main" id="{85E81CC6-F8F0-19B3-5EC9-DBECFC5468E1}"/>
              </a:ext>
            </a:extLst>
          </p:cNvPr>
          <p:cNvSpPr>
            <a:spLocks noChangeArrowheads="1"/>
          </p:cNvSpPr>
          <p:nvPr/>
        </p:nvSpPr>
        <p:spPr bwMode="auto">
          <a:xfrm>
            <a:off x="416466" y="1832865"/>
            <a:ext cx="4622673" cy="27699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de-DE" altLang="de-DE" sz="900" b="0" i="0" u="none" strike="noStrike" cap="none" normalizeH="0" baseline="0" dirty="0">
                <a:ln>
                  <a:noFill/>
                </a:ln>
                <a:solidFill>
                  <a:srgbClr val="000000"/>
                </a:solidFill>
                <a:effectLst/>
                <a:latin typeface="Calibri Light" panose="020F0302020204030204" pitchFamily="34" charset="0"/>
                <a:cs typeface="Calibri Light" panose="020F0302020204030204" pitchFamily="34" charset="0"/>
              </a:rPr>
              <a:t> </a:t>
            </a:r>
            <a:endParaRPr kumimoji="0" lang="de-DE" altLang="de-DE" sz="8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de-DE" altLang="de-DE" sz="900" b="0" i="0" u="none" strike="noStrike" cap="none" normalizeH="0" baseline="0" dirty="0">
                <a:ln>
                  <a:noFill/>
                </a:ln>
                <a:solidFill>
                  <a:srgbClr val="000000"/>
                </a:solidFill>
                <a:effectLst/>
                <a:latin typeface="Calibri Light" panose="020F0302020204030204" pitchFamily="34" charset="0"/>
                <a:cs typeface="Calibri Light" panose="020F0302020204030204" pitchFamily="34" charset="0"/>
              </a:rPr>
              <a:t> </a:t>
            </a:r>
            <a:endParaRPr kumimoji="0" lang="de-DE" altLang="de-DE" sz="1800" b="0" i="0" u="none" strike="noStrike" cap="none" normalizeH="0" baseline="0" dirty="0">
              <a:ln>
                <a:noFill/>
              </a:ln>
              <a:solidFill>
                <a:schemeClr val="tx1"/>
              </a:solidFill>
              <a:effectLst/>
              <a:latin typeface="Arial" panose="020B0604020202020204" pitchFamily="34" charset="0"/>
            </a:endParaRPr>
          </a:p>
        </p:txBody>
      </p:sp>
      <p:sp>
        <p:nvSpPr>
          <p:cNvPr id="11" name="Textfeld 10">
            <a:extLst>
              <a:ext uri="{FF2B5EF4-FFF2-40B4-BE49-F238E27FC236}">
                <a16:creationId xmlns:a16="http://schemas.microsoft.com/office/drawing/2014/main" id="{52444ECC-F236-21F7-C9D4-ACCC81B8B37F}"/>
              </a:ext>
            </a:extLst>
          </p:cNvPr>
          <p:cNvSpPr txBox="1"/>
          <p:nvPr/>
        </p:nvSpPr>
        <p:spPr>
          <a:xfrm>
            <a:off x="838200" y="319379"/>
            <a:ext cx="6097656" cy="646331"/>
          </a:xfrm>
          <a:prstGeom prst="rect">
            <a:avLst/>
          </a:prstGeom>
          <a:solidFill>
            <a:srgbClr val="64D2B4"/>
          </a:solidFill>
        </p:spPr>
        <p:txBody>
          <a:bodyPr wrap="square">
            <a:spAutoFit/>
          </a:bodyPr>
          <a:lstStyle/>
          <a:p>
            <a:r>
              <a:rPr lang="de-DE" sz="3600" b="1" dirty="0" err="1">
                <a:latin typeface="Barlow semi condensed" panose="00000506000000000000" pitchFamily="2" charset="0"/>
              </a:rPr>
              <a:t>Bsp</a:t>
            </a:r>
            <a:r>
              <a:rPr lang="de-DE" sz="3600" b="1" dirty="0">
                <a:latin typeface="Barlow semi condensed" panose="00000506000000000000" pitchFamily="2" charset="0"/>
              </a:rPr>
              <a:t>: Mechatroniker*in</a:t>
            </a:r>
            <a:endParaRPr lang="de-DE" sz="3600" dirty="0"/>
          </a:p>
        </p:txBody>
      </p:sp>
      <p:sp>
        <p:nvSpPr>
          <p:cNvPr id="14" name="Rechteck: eine Ecke abgeschnitten 13">
            <a:extLst>
              <a:ext uri="{FF2B5EF4-FFF2-40B4-BE49-F238E27FC236}">
                <a16:creationId xmlns:a16="http://schemas.microsoft.com/office/drawing/2014/main" id="{FCD7B861-9EEE-8774-20B4-803F555519E8}"/>
              </a:ext>
            </a:extLst>
          </p:cNvPr>
          <p:cNvSpPr/>
          <p:nvPr/>
        </p:nvSpPr>
        <p:spPr>
          <a:xfrm>
            <a:off x="3346429" y="3993483"/>
            <a:ext cx="3048000" cy="2093131"/>
          </a:xfrm>
          <a:prstGeom prst="snip1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DE" dirty="0">
                <a:solidFill>
                  <a:schemeClr val="tx1"/>
                </a:solidFill>
                <a:latin typeface="Barlow semi condensed" panose="00000506000000000000" pitchFamily="2" charset="0"/>
              </a:rPr>
              <a:t>Bezug zur Energiewende?</a:t>
            </a:r>
          </a:p>
          <a:p>
            <a:pPr algn="ctr"/>
            <a:endParaRPr lang="de-DE" dirty="0">
              <a:solidFill>
                <a:schemeClr val="tx1"/>
              </a:solidFill>
              <a:latin typeface="Barlow semi condensed" panose="00000506000000000000" pitchFamily="2" charset="0"/>
            </a:endParaRPr>
          </a:p>
          <a:p>
            <a:pPr algn="ctr"/>
            <a:r>
              <a:rPr lang="de-DE" dirty="0">
                <a:solidFill>
                  <a:schemeClr val="tx1"/>
                </a:solidFill>
                <a:latin typeface="Barlow semi condensed" panose="00000506000000000000" pitchFamily="2" charset="0"/>
              </a:rPr>
              <a:t>z.B. in der industriellen Produktion von EE-Komponenten (Kollektoren, Generatoren, etc.)</a:t>
            </a:r>
          </a:p>
          <a:p>
            <a:pPr algn="ctr"/>
            <a:endParaRPr lang="de-DE" dirty="0">
              <a:solidFill>
                <a:schemeClr val="tx1"/>
              </a:solidFill>
              <a:latin typeface="Barlow semi condensed" panose="00000506000000000000" pitchFamily="2" charset="0"/>
            </a:endParaRPr>
          </a:p>
        </p:txBody>
      </p:sp>
      <p:sp>
        <p:nvSpPr>
          <p:cNvPr id="15" name="Textfeld 14">
            <a:extLst>
              <a:ext uri="{FF2B5EF4-FFF2-40B4-BE49-F238E27FC236}">
                <a16:creationId xmlns:a16="http://schemas.microsoft.com/office/drawing/2014/main" id="{AF4476A7-9E5C-AF2B-A9C6-206AF976F9F9}"/>
              </a:ext>
            </a:extLst>
          </p:cNvPr>
          <p:cNvSpPr txBox="1"/>
          <p:nvPr/>
        </p:nvSpPr>
        <p:spPr>
          <a:xfrm>
            <a:off x="596910" y="1832865"/>
            <a:ext cx="3996508" cy="923330"/>
          </a:xfrm>
          <a:prstGeom prst="rect">
            <a:avLst/>
          </a:prstGeom>
          <a:noFill/>
        </p:spPr>
        <p:txBody>
          <a:bodyPr wrap="square" rtlCol="0">
            <a:spAutoFit/>
          </a:bodyPr>
          <a:lstStyle/>
          <a:p>
            <a:r>
              <a:rPr lang="de-DE" dirty="0" err="1">
                <a:latin typeface="Barlow semi condensed" panose="00000506000000000000" pitchFamily="2" charset="0"/>
              </a:rPr>
              <a:t>Bsp</a:t>
            </a:r>
            <a:r>
              <a:rPr lang="de-DE" dirty="0">
                <a:latin typeface="Barlow semi condensed" panose="00000506000000000000" pitchFamily="2" charset="0"/>
              </a:rPr>
              <a:t>: Augsburger Unternehmen H-</a:t>
            </a:r>
            <a:r>
              <a:rPr lang="de-DE" dirty="0" err="1">
                <a:latin typeface="Barlow semi condensed" panose="00000506000000000000" pitchFamily="2" charset="0"/>
              </a:rPr>
              <a:t>Tec</a:t>
            </a:r>
            <a:r>
              <a:rPr lang="de-DE" dirty="0">
                <a:latin typeface="Barlow semi condensed" panose="00000506000000000000" pitchFamily="2" charset="0"/>
              </a:rPr>
              <a:t> Systems erstellt Anlagen zur Produktion von grünem Wasserstoff </a:t>
            </a:r>
          </a:p>
        </p:txBody>
      </p:sp>
      <p:pic>
        <p:nvPicPr>
          <p:cNvPr id="17" name="Grafik 16">
            <a:extLst>
              <a:ext uri="{FF2B5EF4-FFF2-40B4-BE49-F238E27FC236}">
                <a16:creationId xmlns:a16="http://schemas.microsoft.com/office/drawing/2014/main" id="{C77E4035-A056-7E81-4FD8-69B03F9CC6A8}"/>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991139" y="2765157"/>
            <a:ext cx="3048000" cy="788204"/>
          </a:xfrm>
          <a:prstGeom prst="rect">
            <a:avLst/>
          </a:prstGeom>
        </p:spPr>
      </p:pic>
      <p:sp>
        <p:nvSpPr>
          <p:cNvPr id="18" name="Textfeld 17">
            <a:extLst>
              <a:ext uri="{FF2B5EF4-FFF2-40B4-BE49-F238E27FC236}">
                <a16:creationId xmlns:a16="http://schemas.microsoft.com/office/drawing/2014/main" id="{8EA926F3-2EB7-A2E4-FAB0-8D84ECBA5CD0}"/>
              </a:ext>
            </a:extLst>
          </p:cNvPr>
          <p:cNvSpPr txBox="1"/>
          <p:nvPr/>
        </p:nvSpPr>
        <p:spPr>
          <a:xfrm>
            <a:off x="165562" y="6375770"/>
            <a:ext cx="5509682" cy="430887"/>
          </a:xfrm>
          <a:prstGeom prst="rect">
            <a:avLst/>
          </a:prstGeom>
          <a:noFill/>
        </p:spPr>
        <p:txBody>
          <a:bodyPr wrap="square" rtlCol="0">
            <a:spAutoFit/>
          </a:bodyPr>
          <a:lstStyle/>
          <a:p>
            <a:r>
              <a:rPr lang="de-DE" sz="1100" dirty="0">
                <a:latin typeface="Barlow semi condensed" panose="00000506000000000000" pitchFamily="2" charset="0"/>
              </a:rPr>
              <a:t>Quelle: Artikel der Augsburger Allgemeinen vom 07.03.2023: </a:t>
            </a:r>
            <a:r>
              <a:rPr lang="de-DE" sz="1100" dirty="0">
                <a:hlinkClick r:id="rId6"/>
              </a:rPr>
              <a:t>Lehrstellenoffensive: Als Mechatronikerin einen Beitrag in der Energiewende leisten (augsburger-allgemeine.de)</a:t>
            </a:r>
            <a:endParaRPr lang="de-DE" sz="1100" dirty="0">
              <a:latin typeface="Barlow semi condensed" panose="00000506000000000000" pitchFamily="2" charset="0"/>
            </a:endParaRPr>
          </a:p>
        </p:txBody>
      </p:sp>
    </p:spTree>
    <p:extLst>
      <p:ext uri="{BB962C8B-B14F-4D97-AF65-F5344CB8AC3E}">
        <p14:creationId xmlns:p14="http://schemas.microsoft.com/office/powerpoint/2010/main" val="1837174762"/>
      </p:ext>
    </p:extLst>
  </p:cSld>
  <p:clrMapOvr>
    <a:masterClrMapping/>
  </p:clrMapOvr>
</p:sld>
</file>

<file path=ppt/theme/theme1.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1923</Words>
  <Application>Microsoft Office PowerPoint</Application>
  <PresentationFormat>Breitbild</PresentationFormat>
  <Paragraphs>213</Paragraphs>
  <Slides>42</Slides>
  <Notes>22</Notes>
  <HiddenSlides>0</HiddenSlides>
  <MMClips>0</MMClips>
  <ScaleCrop>false</ScaleCrop>
  <HeadingPairs>
    <vt:vector size="6" baseType="variant">
      <vt:variant>
        <vt:lpstr>Verwendete Schriftarten</vt:lpstr>
      </vt:variant>
      <vt:variant>
        <vt:i4>7</vt:i4>
      </vt:variant>
      <vt:variant>
        <vt:lpstr>Design</vt:lpstr>
      </vt:variant>
      <vt:variant>
        <vt:i4>1</vt:i4>
      </vt:variant>
      <vt:variant>
        <vt:lpstr>Folientitel</vt:lpstr>
      </vt:variant>
      <vt:variant>
        <vt:i4>42</vt:i4>
      </vt:variant>
    </vt:vector>
  </HeadingPairs>
  <TitlesOfParts>
    <vt:vector size="50" baseType="lpstr">
      <vt:lpstr>Arial</vt:lpstr>
      <vt:lpstr>Barlow semi condensed</vt:lpstr>
      <vt:lpstr>Calibri</vt:lpstr>
      <vt:lpstr>Calibri Light</vt:lpstr>
      <vt:lpstr>Futura Md BT</vt:lpstr>
      <vt:lpstr>Open Sans</vt:lpstr>
      <vt:lpstr>Tahoma</vt:lpstr>
      <vt:lpstr>Office</vt:lpstr>
      <vt:lpstr>Eindrücke aus der Presse zum „Fachkräftemangel“</vt:lpstr>
      <vt:lpstr>Berufe mit den größten Fachkräftelücken bundesweit</vt:lpstr>
      <vt:lpstr>Die „Netto Null“ bis 2050 - Fahrplan</vt:lpstr>
      <vt:lpstr>Energiewende, Mobilitätswende &amp; Co</vt:lpstr>
      <vt:lpstr>PowerPoint-Präsentation</vt:lpstr>
      <vt:lpstr>Bsp: Brunnenbauer*in  </vt:lpstr>
      <vt:lpstr>Bsp: Schornsteinfeger*in   </vt:lpstr>
      <vt:lpstr>Tätigkeitsbereich: Dämmung und Sanierung </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Hannah Nohr</dc:creator>
  <cp:lastModifiedBy>Hannah Nohr</cp:lastModifiedBy>
  <cp:revision>1</cp:revision>
  <dcterms:created xsi:type="dcterms:W3CDTF">2024-06-27T23:06:24Z</dcterms:created>
  <dcterms:modified xsi:type="dcterms:W3CDTF">2025-01-21T09:45:04Z</dcterms:modified>
</cp:coreProperties>
</file>